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58" r:id="rId4"/>
    <p:sldId id="259" r:id="rId5"/>
    <p:sldId id="266" r:id="rId6"/>
    <p:sldId id="260" r:id="rId7"/>
    <p:sldId id="261" r:id="rId8"/>
    <p:sldId id="263" r:id="rId9"/>
    <p:sldId id="264" r:id="rId10"/>
    <p:sldId id="269" r:id="rId11"/>
    <p:sldId id="267" r:id="rId12"/>
    <p:sldId id="270" r:id="rId13"/>
    <p:sldId id="271" r:id="rId14"/>
    <p:sldId id="273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6C1050-1DD9-41BC-8CA9-25FF44425AC3}" v="80" dt="2022-05-03T17:00:04.7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5" autoAdjust="0"/>
    <p:restoredTop sz="94660"/>
  </p:normalViewPr>
  <p:slideViewPr>
    <p:cSldViewPr snapToGrid="0">
      <p:cViewPr>
        <p:scale>
          <a:sx n="75" d="100"/>
          <a:sy n="75" d="100"/>
        </p:scale>
        <p:origin x="749" y="6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baraju, Pranav" userId="960d8d0e-764e-4c06-af84-3350b0712bf5" providerId="ADAL" clId="{D36C1050-1DD9-41BC-8CA9-25FF44425AC3}"/>
    <pc:docChg chg="undo custSel addSld delSld modSld">
      <pc:chgData name="Abbaraju, Pranav" userId="960d8d0e-764e-4c06-af84-3350b0712bf5" providerId="ADAL" clId="{D36C1050-1DD9-41BC-8CA9-25FF44425AC3}" dt="2022-05-03T17:15:52.696" v="1951" actId="1076"/>
      <pc:docMkLst>
        <pc:docMk/>
      </pc:docMkLst>
      <pc:sldChg chg="modSp mod">
        <pc:chgData name="Abbaraju, Pranav" userId="960d8d0e-764e-4c06-af84-3350b0712bf5" providerId="ADAL" clId="{D36C1050-1DD9-41BC-8CA9-25FF44425AC3}" dt="2022-05-03T14:19:21.702" v="4" actId="20577"/>
        <pc:sldMkLst>
          <pc:docMk/>
          <pc:sldMk cId="3185404910" sldId="256"/>
        </pc:sldMkLst>
        <pc:spChg chg="mod">
          <ac:chgData name="Abbaraju, Pranav" userId="960d8d0e-764e-4c06-af84-3350b0712bf5" providerId="ADAL" clId="{D36C1050-1DD9-41BC-8CA9-25FF44425AC3}" dt="2022-05-03T14:19:21.702" v="4" actId="20577"/>
          <ac:spMkLst>
            <pc:docMk/>
            <pc:sldMk cId="3185404910" sldId="256"/>
            <ac:spMk id="2" creationId="{AF6F5E79-0326-4332-88B2-C01591139F88}"/>
          </ac:spMkLst>
        </pc:spChg>
      </pc:sldChg>
      <pc:sldChg chg="modSp mod">
        <pc:chgData name="Abbaraju, Pranav" userId="960d8d0e-764e-4c06-af84-3350b0712bf5" providerId="ADAL" clId="{D36C1050-1DD9-41BC-8CA9-25FF44425AC3}" dt="2022-05-03T15:08:02.791" v="488" actId="1076"/>
        <pc:sldMkLst>
          <pc:docMk/>
          <pc:sldMk cId="1796380140" sldId="258"/>
        </pc:sldMkLst>
        <pc:spChg chg="mod">
          <ac:chgData name="Abbaraju, Pranav" userId="960d8d0e-764e-4c06-af84-3350b0712bf5" providerId="ADAL" clId="{D36C1050-1DD9-41BC-8CA9-25FF44425AC3}" dt="2022-05-03T15:08:02.791" v="488" actId="1076"/>
          <ac:spMkLst>
            <pc:docMk/>
            <pc:sldMk cId="1796380140" sldId="258"/>
            <ac:spMk id="2" creationId="{8449769C-D72C-4EE8-BFD0-C17B21932B9E}"/>
          </ac:spMkLst>
        </pc:spChg>
        <pc:picChg chg="mod">
          <ac:chgData name="Abbaraju, Pranav" userId="960d8d0e-764e-4c06-af84-3350b0712bf5" providerId="ADAL" clId="{D36C1050-1DD9-41BC-8CA9-25FF44425AC3}" dt="2022-05-03T15:03:45.114" v="479" actId="1076"/>
          <ac:picMkLst>
            <pc:docMk/>
            <pc:sldMk cId="1796380140" sldId="258"/>
            <ac:picMk id="9" creationId="{4CAEB370-FA47-4E79-9640-A8E88465390F}"/>
          </ac:picMkLst>
        </pc:picChg>
      </pc:sldChg>
      <pc:sldChg chg="addSp delSp modSp mod">
        <pc:chgData name="Abbaraju, Pranav" userId="960d8d0e-764e-4c06-af84-3350b0712bf5" providerId="ADAL" clId="{D36C1050-1DD9-41BC-8CA9-25FF44425AC3}" dt="2022-05-03T16:13:33.256" v="1428" actId="20577"/>
        <pc:sldMkLst>
          <pc:docMk/>
          <pc:sldMk cId="2774005461" sldId="259"/>
        </pc:sldMkLst>
        <pc:spChg chg="mod">
          <ac:chgData name="Abbaraju, Pranav" userId="960d8d0e-764e-4c06-af84-3350b0712bf5" providerId="ADAL" clId="{D36C1050-1DD9-41BC-8CA9-25FF44425AC3}" dt="2022-05-03T16:13:33.256" v="1428" actId="20577"/>
          <ac:spMkLst>
            <pc:docMk/>
            <pc:sldMk cId="2774005461" sldId="259"/>
            <ac:spMk id="2" creationId="{B1CD1DDB-996D-43E8-9585-F9D225B21766}"/>
          </ac:spMkLst>
        </pc:spChg>
        <pc:spChg chg="add del mod">
          <ac:chgData name="Abbaraju, Pranav" userId="960d8d0e-764e-4c06-af84-3350b0712bf5" providerId="ADAL" clId="{D36C1050-1DD9-41BC-8CA9-25FF44425AC3}" dt="2022-05-03T15:01:37.375" v="309"/>
          <ac:spMkLst>
            <pc:docMk/>
            <pc:sldMk cId="2774005461" sldId="259"/>
            <ac:spMk id="4" creationId="{7FAA2F7D-722E-78EB-C730-9E4345D30507}"/>
          </ac:spMkLst>
        </pc:spChg>
        <pc:spChg chg="add mod">
          <ac:chgData name="Abbaraju, Pranav" userId="960d8d0e-764e-4c06-af84-3350b0712bf5" providerId="ADAL" clId="{D36C1050-1DD9-41BC-8CA9-25FF44425AC3}" dt="2022-05-03T16:13:00.235" v="1400" actId="403"/>
          <ac:spMkLst>
            <pc:docMk/>
            <pc:sldMk cId="2774005461" sldId="259"/>
            <ac:spMk id="9" creationId="{9177474F-FEAD-70F6-D2EF-C354B9906922}"/>
          </ac:spMkLst>
        </pc:spChg>
        <pc:picChg chg="del mod">
          <ac:chgData name="Abbaraju, Pranav" userId="960d8d0e-764e-4c06-af84-3350b0712bf5" providerId="ADAL" clId="{D36C1050-1DD9-41BC-8CA9-25FF44425AC3}" dt="2022-05-03T15:00:21.147" v="308" actId="478"/>
          <ac:picMkLst>
            <pc:docMk/>
            <pc:sldMk cId="2774005461" sldId="259"/>
            <ac:picMk id="5" creationId="{37B523A9-F5BD-4CA8-9E17-B956ECC3668F}"/>
          </ac:picMkLst>
        </pc:picChg>
        <pc:picChg chg="add mod modCrop">
          <ac:chgData name="Abbaraju, Pranav" userId="960d8d0e-764e-4c06-af84-3350b0712bf5" providerId="ADAL" clId="{D36C1050-1DD9-41BC-8CA9-25FF44425AC3}" dt="2022-05-03T15:04:02.893" v="483" actId="1076"/>
          <ac:picMkLst>
            <pc:docMk/>
            <pc:sldMk cId="2774005461" sldId="259"/>
            <ac:picMk id="7" creationId="{92F24EA1-37CD-EADC-9573-9DCA4A768AF3}"/>
          </ac:picMkLst>
        </pc:picChg>
      </pc:sldChg>
      <pc:sldChg chg="addSp delSp modSp mod">
        <pc:chgData name="Abbaraju, Pranav" userId="960d8d0e-764e-4c06-af84-3350b0712bf5" providerId="ADAL" clId="{D36C1050-1DD9-41BC-8CA9-25FF44425AC3}" dt="2022-05-03T17:15:52.696" v="1951" actId="1076"/>
        <pc:sldMkLst>
          <pc:docMk/>
          <pc:sldMk cId="842529294" sldId="260"/>
        </pc:sldMkLst>
        <pc:spChg chg="mod">
          <ac:chgData name="Abbaraju, Pranav" userId="960d8d0e-764e-4c06-af84-3350b0712bf5" providerId="ADAL" clId="{D36C1050-1DD9-41BC-8CA9-25FF44425AC3}" dt="2022-05-03T17:15:52.696" v="1951" actId="1076"/>
          <ac:spMkLst>
            <pc:docMk/>
            <pc:sldMk cId="842529294" sldId="260"/>
            <ac:spMk id="2" creationId="{DDF41B28-4B44-4BED-84EB-CFE638A566F9}"/>
          </ac:spMkLst>
        </pc:spChg>
        <pc:spChg chg="add del mod">
          <ac:chgData name="Abbaraju, Pranav" userId="960d8d0e-764e-4c06-af84-3350b0712bf5" providerId="ADAL" clId="{D36C1050-1DD9-41BC-8CA9-25FF44425AC3}" dt="2022-05-03T15:09:07.112" v="520"/>
          <ac:spMkLst>
            <pc:docMk/>
            <pc:sldMk cId="842529294" sldId="260"/>
            <ac:spMk id="4" creationId="{2118E1B9-B6B8-AE61-F1D1-08D594706933}"/>
          </ac:spMkLst>
        </pc:spChg>
        <pc:picChg chg="del mod">
          <ac:chgData name="Abbaraju, Pranav" userId="960d8d0e-764e-4c06-af84-3350b0712bf5" providerId="ADAL" clId="{D36C1050-1DD9-41BC-8CA9-25FF44425AC3}" dt="2022-05-03T15:08:55.562" v="519" actId="478"/>
          <ac:picMkLst>
            <pc:docMk/>
            <pc:sldMk cId="842529294" sldId="260"/>
            <ac:picMk id="5" creationId="{0DBFE192-2A94-4A70-BD70-7FF31F98E05E}"/>
          </ac:picMkLst>
        </pc:picChg>
        <pc:picChg chg="add mod modCrop">
          <ac:chgData name="Abbaraju, Pranav" userId="960d8d0e-764e-4c06-af84-3350b0712bf5" providerId="ADAL" clId="{D36C1050-1DD9-41BC-8CA9-25FF44425AC3}" dt="2022-05-03T17:15:46.618" v="1950" actId="1076"/>
          <ac:picMkLst>
            <pc:docMk/>
            <pc:sldMk cId="842529294" sldId="260"/>
            <ac:picMk id="7" creationId="{81850A2F-06B8-9229-060E-EDEC611A3513}"/>
          </ac:picMkLst>
        </pc:picChg>
      </pc:sldChg>
      <pc:sldChg chg="addSp delSp modSp mod">
        <pc:chgData name="Abbaraju, Pranav" userId="960d8d0e-764e-4c06-af84-3350b0712bf5" providerId="ADAL" clId="{D36C1050-1DD9-41BC-8CA9-25FF44425AC3}" dt="2022-05-03T15:28:15.486" v="710" actId="20577"/>
        <pc:sldMkLst>
          <pc:docMk/>
          <pc:sldMk cId="4273702352" sldId="261"/>
        </pc:sldMkLst>
        <pc:spChg chg="mod">
          <ac:chgData name="Abbaraju, Pranav" userId="960d8d0e-764e-4c06-af84-3350b0712bf5" providerId="ADAL" clId="{D36C1050-1DD9-41BC-8CA9-25FF44425AC3}" dt="2022-05-03T15:28:15.486" v="710" actId="20577"/>
          <ac:spMkLst>
            <pc:docMk/>
            <pc:sldMk cId="4273702352" sldId="261"/>
            <ac:spMk id="2" creationId="{02628F53-DC62-4FCB-B68D-904BFD820D9A}"/>
          </ac:spMkLst>
        </pc:spChg>
        <pc:spChg chg="add del mod">
          <ac:chgData name="Abbaraju, Pranav" userId="960d8d0e-764e-4c06-af84-3350b0712bf5" providerId="ADAL" clId="{D36C1050-1DD9-41BC-8CA9-25FF44425AC3}" dt="2022-05-03T15:11:03.612" v="539" actId="478"/>
          <ac:spMkLst>
            <pc:docMk/>
            <pc:sldMk cId="4273702352" sldId="261"/>
            <ac:spMk id="8" creationId="{72E61586-DFB7-4581-CFA5-4DEA9B884E19}"/>
          </ac:spMkLst>
        </pc:spChg>
        <pc:picChg chg="add mod modCrop">
          <ac:chgData name="Abbaraju, Pranav" userId="960d8d0e-764e-4c06-af84-3350b0712bf5" providerId="ADAL" clId="{D36C1050-1DD9-41BC-8CA9-25FF44425AC3}" dt="2022-05-03T15:17:03.629" v="633" actId="1076"/>
          <ac:picMkLst>
            <pc:docMk/>
            <pc:sldMk cId="4273702352" sldId="261"/>
            <ac:picMk id="4" creationId="{7B54AE0B-FBA3-58AA-B4CE-84B21E07D988}"/>
          </ac:picMkLst>
        </pc:picChg>
        <pc:picChg chg="del">
          <ac:chgData name="Abbaraju, Pranav" userId="960d8d0e-764e-4c06-af84-3350b0712bf5" providerId="ADAL" clId="{D36C1050-1DD9-41BC-8CA9-25FF44425AC3}" dt="2022-05-03T15:10:53.278" v="537" actId="478"/>
          <ac:picMkLst>
            <pc:docMk/>
            <pc:sldMk cId="4273702352" sldId="261"/>
            <ac:picMk id="5" creationId="{AD8D8863-4F7B-48FB-9443-AB902C688652}"/>
          </ac:picMkLst>
        </pc:picChg>
        <pc:picChg chg="del mod">
          <ac:chgData name="Abbaraju, Pranav" userId="960d8d0e-764e-4c06-af84-3350b0712bf5" providerId="ADAL" clId="{D36C1050-1DD9-41BC-8CA9-25FF44425AC3}" dt="2022-05-03T15:16:44.503" v="628" actId="478"/>
          <ac:picMkLst>
            <pc:docMk/>
            <pc:sldMk cId="4273702352" sldId="261"/>
            <ac:picMk id="6" creationId="{6F3B690C-A167-4F6B-8DBB-BB502C037E78}"/>
          </ac:picMkLst>
        </pc:picChg>
        <pc:picChg chg="add mod modCrop">
          <ac:chgData name="Abbaraju, Pranav" userId="960d8d0e-764e-4c06-af84-3350b0712bf5" providerId="ADAL" clId="{D36C1050-1DD9-41BC-8CA9-25FF44425AC3}" dt="2022-05-03T15:17:06.424" v="634" actId="1076"/>
          <ac:picMkLst>
            <pc:docMk/>
            <pc:sldMk cId="4273702352" sldId="261"/>
            <ac:picMk id="11" creationId="{81965FFD-4EAA-41ED-A4FC-FF16D597B759}"/>
          </ac:picMkLst>
        </pc:picChg>
      </pc:sldChg>
      <pc:sldChg chg="addSp delSp modSp mod">
        <pc:chgData name="Abbaraju, Pranav" userId="960d8d0e-764e-4c06-af84-3350b0712bf5" providerId="ADAL" clId="{D36C1050-1DD9-41BC-8CA9-25FF44425AC3}" dt="2022-05-03T15:13:59.177" v="597" actId="1076"/>
        <pc:sldMkLst>
          <pc:docMk/>
          <pc:sldMk cId="2794315676" sldId="263"/>
        </pc:sldMkLst>
        <pc:spChg chg="mod">
          <ac:chgData name="Abbaraju, Pranav" userId="960d8d0e-764e-4c06-af84-3350b0712bf5" providerId="ADAL" clId="{D36C1050-1DD9-41BC-8CA9-25FF44425AC3}" dt="2022-05-03T15:12:25.270" v="585" actId="1076"/>
          <ac:spMkLst>
            <pc:docMk/>
            <pc:sldMk cId="2794315676" sldId="263"/>
            <ac:spMk id="2" creationId="{F33F60CD-BC8F-4CD1-9139-45FA877CF8E8}"/>
          </ac:spMkLst>
        </pc:spChg>
        <pc:spChg chg="add del mod">
          <ac:chgData name="Abbaraju, Pranav" userId="960d8d0e-764e-4c06-af84-3350b0712bf5" providerId="ADAL" clId="{D36C1050-1DD9-41BC-8CA9-25FF44425AC3}" dt="2022-05-03T15:13:30.591" v="587"/>
          <ac:spMkLst>
            <pc:docMk/>
            <pc:sldMk cId="2794315676" sldId="263"/>
            <ac:spMk id="4" creationId="{EEE2C9BE-3BA6-C8BC-6D90-9542FBAE2A3D}"/>
          </ac:spMkLst>
        </pc:spChg>
        <pc:picChg chg="del">
          <ac:chgData name="Abbaraju, Pranav" userId="960d8d0e-764e-4c06-af84-3350b0712bf5" providerId="ADAL" clId="{D36C1050-1DD9-41BC-8CA9-25FF44425AC3}" dt="2022-05-03T15:12:27.665" v="586" actId="478"/>
          <ac:picMkLst>
            <pc:docMk/>
            <pc:sldMk cId="2794315676" sldId="263"/>
            <ac:picMk id="5" creationId="{8EE441A1-F0A4-428E-8EEA-70EE38A409B7}"/>
          </ac:picMkLst>
        </pc:picChg>
        <pc:picChg chg="add mod modCrop">
          <ac:chgData name="Abbaraju, Pranav" userId="960d8d0e-764e-4c06-af84-3350b0712bf5" providerId="ADAL" clId="{D36C1050-1DD9-41BC-8CA9-25FF44425AC3}" dt="2022-05-03T15:13:59.177" v="597" actId="1076"/>
          <ac:picMkLst>
            <pc:docMk/>
            <pc:sldMk cId="2794315676" sldId="263"/>
            <ac:picMk id="7" creationId="{1DDDC000-6F14-1B3A-C74F-D80483DE730B}"/>
          </ac:picMkLst>
        </pc:picChg>
      </pc:sldChg>
      <pc:sldChg chg="addSp delSp modSp mod">
        <pc:chgData name="Abbaraju, Pranav" userId="960d8d0e-764e-4c06-af84-3350b0712bf5" providerId="ADAL" clId="{D36C1050-1DD9-41BC-8CA9-25FF44425AC3}" dt="2022-05-03T15:30:39.063" v="749" actId="20577"/>
        <pc:sldMkLst>
          <pc:docMk/>
          <pc:sldMk cId="1224671557" sldId="264"/>
        </pc:sldMkLst>
        <pc:spChg chg="add del mod">
          <ac:chgData name="Abbaraju, Pranav" userId="960d8d0e-764e-4c06-af84-3350b0712bf5" providerId="ADAL" clId="{D36C1050-1DD9-41BC-8CA9-25FF44425AC3}" dt="2022-05-03T15:22:00.782" v="672" actId="478"/>
          <ac:spMkLst>
            <pc:docMk/>
            <pc:sldMk cId="1224671557" sldId="264"/>
            <ac:spMk id="6" creationId="{E8C7B78F-EF4C-1521-BAFE-1BFCFD4D47AD}"/>
          </ac:spMkLst>
        </pc:spChg>
        <pc:spChg chg="mod">
          <ac:chgData name="Abbaraju, Pranav" userId="960d8d0e-764e-4c06-af84-3350b0712bf5" providerId="ADAL" clId="{D36C1050-1DD9-41BC-8CA9-25FF44425AC3}" dt="2022-05-03T15:30:39.063" v="749" actId="20577"/>
          <ac:spMkLst>
            <pc:docMk/>
            <pc:sldMk cId="1224671557" sldId="264"/>
            <ac:spMk id="8" creationId="{5780B27A-A05D-4C21-9E3C-B6A2761C5D82}"/>
          </ac:spMkLst>
        </pc:spChg>
        <pc:picChg chg="add mod modCrop">
          <ac:chgData name="Abbaraju, Pranav" userId="960d8d0e-764e-4c06-af84-3350b0712bf5" providerId="ADAL" clId="{D36C1050-1DD9-41BC-8CA9-25FF44425AC3}" dt="2022-05-03T15:29:35.322" v="726" actId="1076"/>
          <ac:picMkLst>
            <pc:docMk/>
            <pc:sldMk cId="1224671557" sldId="264"/>
            <ac:picMk id="3" creationId="{3356973D-CF01-DC97-7394-4459DAD22999}"/>
          </ac:picMkLst>
        </pc:picChg>
        <pc:picChg chg="del">
          <ac:chgData name="Abbaraju, Pranav" userId="960d8d0e-764e-4c06-af84-3350b0712bf5" providerId="ADAL" clId="{D36C1050-1DD9-41BC-8CA9-25FF44425AC3}" dt="2022-05-03T15:21:56.637" v="671" actId="478"/>
          <ac:picMkLst>
            <pc:docMk/>
            <pc:sldMk cId="1224671557" sldId="264"/>
            <ac:picMk id="5" creationId="{FAD8F524-B8B3-41A9-ABC2-E1FD6C6C0119}"/>
          </ac:picMkLst>
        </pc:picChg>
        <pc:picChg chg="del">
          <ac:chgData name="Abbaraju, Pranav" userId="960d8d0e-764e-4c06-af84-3350b0712bf5" providerId="ADAL" clId="{D36C1050-1DD9-41BC-8CA9-25FF44425AC3}" dt="2022-05-03T15:29:16.308" v="718" actId="478"/>
          <ac:picMkLst>
            <pc:docMk/>
            <pc:sldMk cId="1224671557" sldId="264"/>
            <ac:picMk id="9" creationId="{A5A186B8-D4FA-48AF-A3F9-D1397A8D24E1}"/>
          </ac:picMkLst>
        </pc:picChg>
        <pc:picChg chg="add mod modCrop">
          <ac:chgData name="Abbaraju, Pranav" userId="960d8d0e-764e-4c06-af84-3350b0712bf5" providerId="ADAL" clId="{D36C1050-1DD9-41BC-8CA9-25FF44425AC3}" dt="2022-05-03T15:29:37.854" v="727" actId="1076"/>
          <ac:picMkLst>
            <pc:docMk/>
            <pc:sldMk cId="1224671557" sldId="264"/>
            <ac:picMk id="10" creationId="{7251248D-7902-5E01-0940-D0997C6D0B65}"/>
          </ac:picMkLst>
        </pc:picChg>
      </pc:sldChg>
      <pc:sldChg chg="modSp mod">
        <pc:chgData name="Abbaraju, Pranav" userId="960d8d0e-764e-4c06-af84-3350b0712bf5" providerId="ADAL" clId="{D36C1050-1DD9-41BC-8CA9-25FF44425AC3}" dt="2022-05-03T17:15:22.150" v="1948" actId="1036"/>
        <pc:sldMkLst>
          <pc:docMk/>
          <pc:sldMk cId="3815724859" sldId="266"/>
        </pc:sldMkLst>
        <pc:picChg chg="mod">
          <ac:chgData name="Abbaraju, Pranav" userId="960d8d0e-764e-4c06-af84-3350b0712bf5" providerId="ADAL" clId="{D36C1050-1DD9-41BC-8CA9-25FF44425AC3}" dt="2022-05-03T17:15:22.150" v="1948" actId="1036"/>
          <ac:picMkLst>
            <pc:docMk/>
            <pc:sldMk cId="3815724859" sldId="266"/>
            <ac:picMk id="6" creationId="{42E78FB8-F9C7-45DB-8621-1FD8C7B0BB90}"/>
          </ac:picMkLst>
        </pc:picChg>
      </pc:sldChg>
      <pc:sldChg chg="del">
        <pc:chgData name="Abbaraju, Pranav" userId="960d8d0e-764e-4c06-af84-3350b0712bf5" providerId="ADAL" clId="{D36C1050-1DD9-41BC-8CA9-25FF44425AC3}" dt="2022-05-03T14:21:51.808" v="7" actId="47"/>
        <pc:sldMkLst>
          <pc:docMk/>
          <pc:sldMk cId="233771153" sldId="267"/>
        </pc:sldMkLst>
      </pc:sldChg>
      <pc:sldChg chg="addSp delSp modSp add mod setBg">
        <pc:chgData name="Abbaraju, Pranav" userId="960d8d0e-764e-4c06-af84-3350b0712bf5" providerId="ADAL" clId="{D36C1050-1DD9-41BC-8CA9-25FF44425AC3}" dt="2022-05-03T15:32:50.223" v="770" actId="1076"/>
        <pc:sldMkLst>
          <pc:docMk/>
          <pc:sldMk cId="842511151" sldId="267"/>
        </pc:sldMkLst>
        <pc:spChg chg="mod">
          <ac:chgData name="Abbaraju, Pranav" userId="960d8d0e-764e-4c06-af84-3350b0712bf5" providerId="ADAL" clId="{D36C1050-1DD9-41BC-8CA9-25FF44425AC3}" dt="2022-05-03T15:32:50.223" v="770" actId="1076"/>
          <ac:spMkLst>
            <pc:docMk/>
            <pc:sldMk cId="842511151" sldId="267"/>
            <ac:spMk id="2" creationId="{F33F60CD-BC8F-4CD1-9139-45FA877CF8E8}"/>
          </ac:spMkLst>
        </pc:spChg>
        <pc:spChg chg="add del mod">
          <ac:chgData name="Abbaraju, Pranav" userId="960d8d0e-764e-4c06-af84-3350b0712bf5" providerId="ADAL" clId="{D36C1050-1DD9-41BC-8CA9-25FF44425AC3}" dt="2022-05-03T15:31:34.533" v="750" actId="478"/>
          <ac:spMkLst>
            <pc:docMk/>
            <pc:sldMk cId="842511151" sldId="267"/>
            <ac:spMk id="4" creationId="{F6CBFE1A-0271-B9BB-538B-D1FD644031B9}"/>
          </ac:spMkLst>
        </pc:spChg>
        <pc:picChg chg="del">
          <ac:chgData name="Abbaraju, Pranav" userId="960d8d0e-764e-4c06-af84-3350b0712bf5" providerId="ADAL" clId="{D36C1050-1DD9-41BC-8CA9-25FF44425AC3}" dt="2022-05-03T15:14:53.124" v="598" actId="478"/>
          <ac:picMkLst>
            <pc:docMk/>
            <pc:sldMk cId="842511151" sldId="267"/>
            <ac:picMk id="5" creationId="{8EE441A1-F0A4-428E-8EEA-70EE38A409B7}"/>
          </ac:picMkLst>
        </pc:picChg>
        <pc:picChg chg="add mod modCrop">
          <ac:chgData name="Abbaraju, Pranav" userId="960d8d0e-764e-4c06-af84-3350b0712bf5" providerId="ADAL" clId="{D36C1050-1DD9-41BC-8CA9-25FF44425AC3}" dt="2022-05-03T15:32:36.787" v="769" actId="1076"/>
          <ac:picMkLst>
            <pc:docMk/>
            <pc:sldMk cId="842511151" sldId="267"/>
            <ac:picMk id="7" creationId="{F639C38D-A9C9-BDC6-BCB1-945D49D091B4}"/>
          </ac:picMkLst>
        </pc:picChg>
      </pc:sldChg>
      <pc:sldChg chg="addSp delSp modSp add mod setBg delDesignElem">
        <pc:chgData name="Abbaraju, Pranav" userId="960d8d0e-764e-4c06-af84-3350b0712bf5" providerId="ADAL" clId="{D36C1050-1DD9-41BC-8CA9-25FF44425AC3}" dt="2022-05-03T17:12:05.965" v="1947" actId="20577"/>
        <pc:sldMkLst>
          <pc:docMk/>
          <pc:sldMk cId="1866983805" sldId="268"/>
        </pc:sldMkLst>
        <pc:spChg chg="mod">
          <ac:chgData name="Abbaraju, Pranav" userId="960d8d0e-764e-4c06-af84-3350b0712bf5" providerId="ADAL" clId="{D36C1050-1DD9-41BC-8CA9-25FF44425AC3}" dt="2022-05-03T17:01:38.594" v="1705" actId="255"/>
          <ac:spMkLst>
            <pc:docMk/>
            <pc:sldMk cId="1866983805" sldId="268"/>
            <ac:spMk id="2" creationId="{8449769C-D72C-4EE8-BFD0-C17B21932B9E}"/>
          </ac:spMkLst>
        </pc:spChg>
        <pc:spChg chg="add mod">
          <ac:chgData name="Abbaraju, Pranav" userId="960d8d0e-764e-4c06-af84-3350b0712bf5" providerId="ADAL" clId="{D36C1050-1DD9-41BC-8CA9-25FF44425AC3}" dt="2022-05-03T17:05:09.599" v="1904" actId="27636"/>
          <ac:spMkLst>
            <pc:docMk/>
            <pc:sldMk cId="1866983805" sldId="268"/>
            <ac:spMk id="4" creationId="{1CAA66B7-0C47-94A2-8F21-E614EA33310D}"/>
          </ac:spMkLst>
        </pc:spChg>
        <pc:spChg chg="add mod">
          <ac:chgData name="Abbaraju, Pranav" userId="960d8d0e-764e-4c06-af84-3350b0712bf5" providerId="ADAL" clId="{D36C1050-1DD9-41BC-8CA9-25FF44425AC3}" dt="2022-05-03T17:12:05.965" v="1947" actId="20577"/>
          <ac:spMkLst>
            <pc:docMk/>
            <pc:sldMk cId="1866983805" sldId="268"/>
            <ac:spMk id="8" creationId="{E967108D-B466-3221-D394-3F354C58FDE4}"/>
          </ac:spMkLst>
        </pc:spChg>
        <pc:spChg chg="add mod">
          <ac:chgData name="Abbaraju, Pranav" userId="960d8d0e-764e-4c06-af84-3350b0712bf5" providerId="ADAL" clId="{D36C1050-1DD9-41BC-8CA9-25FF44425AC3}" dt="2022-05-03T17:05:49.898" v="1945" actId="20577"/>
          <ac:spMkLst>
            <pc:docMk/>
            <pc:sldMk cId="1866983805" sldId="268"/>
            <ac:spMk id="10" creationId="{D9DCFB23-A727-8E38-3E6C-DC6CF5530071}"/>
          </ac:spMkLst>
        </pc:spChg>
        <pc:spChg chg="add mod">
          <ac:chgData name="Abbaraju, Pranav" userId="960d8d0e-764e-4c06-af84-3350b0712bf5" providerId="ADAL" clId="{D36C1050-1DD9-41BC-8CA9-25FF44425AC3}" dt="2022-05-03T17:05:19.937" v="1905" actId="1076"/>
          <ac:spMkLst>
            <pc:docMk/>
            <pc:sldMk cId="1866983805" sldId="268"/>
            <ac:spMk id="11" creationId="{6944FBEF-598B-D9BA-0B36-ACDF0BB3398C}"/>
          </ac:spMkLst>
        </pc:spChg>
        <pc:spChg chg="add mod">
          <ac:chgData name="Abbaraju, Pranav" userId="960d8d0e-764e-4c06-af84-3350b0712bf5" providerId="ADAL" clId="{D36C1050-1DD9-41BC-8CA9-25FF44425AC3}" dt="2022-05-03T17:05:22.436" v="1906" actId="1076"/>
          <ac:spMkLst>
            <pc:docMk/>
            <pc:sldMk cId="1866983805" sldId="268"/>
            <ac:spMk id="12" creationId="{CA34C3B6-506D-243B-D108-3B4BCE81616F}"/>
          </ac:spMkLst>
        </pc:spChg>
        <pc:spChg chg="del">
          <ac:chgData name="Abbaraju, Pranav" userId="960d8d0e-764e-4c06-af84-3350b0712bf5" providerId="ADAL" clId="{D36C1050-1DD9-41BC-8CA9-25FF44425AC3}" dt="2022-05-03T14:28:28.603" v="60"/>
          <ac:spMkLst>
            <pc:docMk/>
            <pc:sldMk cId="1866983805" sldId="268"/>
            <ac:spMk id="14" creationId="{5D5E0904-721C-4D68-9EB8-1C9752E329A7}"/>
          </ac:spMkLst>
        </pc:spChg>
        <pc:picChg chg="del">
          <ac:chgData name="Abbaraju, Pranav" userId="960d8d0e-764e-4c06-af84-3350b0712bf5" providerId="ADAL" clId="{D36C1050-1DD9-41BC-8CA9-25FF44425AC3}" dt="2022-05-03T14:28:33.512" v="61" actId="478"/>
          <ac:picMkLst>
            <pc:docMk/>
            <pc:sldMk cId="1866983805" sldId="268"/>
            <ac:picMk id="9" creationId="{4CAEB370-FA47-4E79-9640-A8E88465390F}"/>
          </ac:picMkLst>
        </pc:picChg>
      </pc:sldChg>
      <pc:sldChg chg="addSp delSp modSp add mod setBg">
        <pc:chgData name="Abbaraju, Pranav" userId="960d8d0e-764e-4c06-af84-3350b0712bf5" providerId="ADAL" clId="{D36C1050-1DD9-41BC-8CA9-25FF44425AC3}" dt="2022-05-03T15:27:29.552" v="698" actId="207"/>
        <pc:sldMkLst>
          <pc:docMk/>
          <pc:sldMk cId="1385155625" sldId="269"/>
        </pc:sldMkLst>
        <pc:spChg chg="mod">
          <ac:chgData name="Abbaraju, Pranav" userId="960d8d0e-764e-4c06-af84-3350b0712bf5" providerId="ADAL" clId="{D36C1050-1DD9-41BC-8CA9-25FF44425AC3}" dt="2022-05-03T15:26:53.660" v="695" actId="26606"/>
          <ac:spMkLst>
            <pc:docMk/>
            <pc:sldMk cId="1385155625" sldId="269"/>
            <ac:spMk id="2" creationId="{8449769C-D72C-4EE8-BFD0-C17B21932B9E}"/>
          </ac:spMkLst>
        </pc:spChg>
        <pc:spChg chg="del">
          <ac:chgData name="Abbaraju, Pranav" userId="960d8d0e-764e-4c06-af84-3350b0712bf5" providerId="ADAL" clId="{D36C1050-1DD9-41BC-8CA9-25FF44425AC3}" dt="2022-05-03T15:23:41.156" v="682" actId="478"/>
          <ac:spMkLst>
            <pc:docMk/>
            <pc:sldMk cId="1385155625" sldId="269"/>
            <ac:spMk id="4" creationId="{1CAA66B7-0C47-94A2-8F21-E614EA33310D}"/>
          </ac:spMkLst>
        </pc:spChg>
        <pc:spChg chg="add del mod">
          <ac:chgData name="Abbaraju, Pranav" userId="960d8d0e-764e-4c06-af84-3350b0712bf5" providerId="ADAL" clId="{D36C1050-1DD9-41BC-8CA9-25FF44425AC3}" dt="2022-05-03T15:23:44.160" v="683" actId="478"/>
          <ac:spMkLst>
            <pc:docMk/>
            <pc:sldMk cId="1385155625" sldId="269"/>
            <ac:spMk id="5" creationId="{A989206C-64D4-2ADB-35C4-D107F81C3157}"/>
          </ac:spMkLst>
        </pc:spChg>
        <pc:spChg chg="add">
          <ac:chgData name="Abbaraju, Pranav" userId="960d8d0e-764e-4c06-af84-3350b0712bf5" providerId="ADAL" clId="{D36C1050-1DD9-41BC-8CA9-25FF44425AC3}" dt="2022-05-03T15:26:53.660" v="695" actId="26606"/>
          <ac:spMkLst>
            <pc:docMk/>
            <pc:sldMk cId="1385155625" sldId="269"/>
            <ac:spMk id="73" creationId="{323D50B8-1D27-420D-BA4A-249914120C5D}"/>
          </ac:spMkLst>
        </pc:spChg>
        <pc:spChg chg="add">
          <ac:chgData name="Abbaraju, Pranav" userId="960d8d0e-764e-4c06-af84-3350b0712bf5" providerId="ADAL" clId="{D36C1050-1DD9-41BC-8CA9-25FF44425AC3}" dt="2022-05-03T15:26:53.660" v="695" actId="26606"/>
          <ac:spMkLst>
            <pc:docMk/>
            <pc:sldMk cId="1385155625" sldId="269"/>
            <ac:spMk id="75" creationId="{131B92B6-C88C-40E0-83F5-237D128B9322}"/>
          </ac:spMkLst>
        </pc:spChg>
        <pc:picChg chg="add mod ord">
          <ac:chgData name="Abbaraju, Pranav" userId="960d8d0e-764e-4c06-af84-3350b0712bf5" providerId="ADAL" clId="{D36C1050-1DD9-41BC-8CA9-25FF44425AC3}" dt="2022-05-03T15:26:53.660" v="695" actId="26606"/>
          <ac:picMkLst>
            <pc:docMk/>
            <pc:sldMk cId="1385155625" sldId="269"/>
            <ac:picMk id="1026" creationId="{89F3CC97-9D1D-43FD-1024-59C2C65C789A}"/>
          </ac:picMkLst>
        </pc:picChg>
        <pc:picChg chg="add mod">
          <ac:chgData name="Abbaraju, Pranav" userId="960d8d0e-764e-4c06-af84-3350b0712bf5" providerId="ADAL" clId="{D36C1050-1DD9-41BC-8CA9-25FF44425AC3}" dt="2022-05-03T15:27:29.552" v="698" actId="207"/>
          <ac:picMkLst>
            <pc:docMk/>
            <pc:sldMk cId="1385155625" sldId="269"/>
            <ac:picMk id="1028" creationId="{7C231D3A-2AEF-0514-9A3B-45666098810E}"/>
          </ac:picMkLst>
        </pc:picChg>
      </pc:sldChg>
      <pc:sldChg chg="addSp delSp modSp add mod setBg">
        <pc:chgData name="Abbaraju, Pranav" userId="960d8d0e-764e-4c06-af84-3350b0712bf5" providerId="ADAL" clId="{D36C1050-1DD9-41BC-8CA9-25FF44425AC3}" dt="2022-05-03T15:37:48.471" v="962" actId="20577"/>
        <pc:sldMkLst>
          <pc:docMk/>
          <pc:sldMk cId="532165612" sldId="270"/>
        </pc:sldMkLst>
        <pc:spChg chg="mod">
          <ac:chgData name="Abbaraju, Pranav" userId="960d8d0e-764e-4c06-af84-3350b0712bf5" providerId="ADAL" clId="{D36C1050-1DD9-41BC-8CA9-25FF44425AC3}" dt="2022-05-03T15:37:48.471" v="962" actId="20577"/>
          <ac:spMkLst>
            <pc:docMk/>
            <pc:sldMk cId="532165612" sldId="270"/>
            <ac:spMk id="2" creationId="{F33F60CD-BC8F-4CD1-9139-45FA877CF8E8}"/>
          </ac:spMkLst>
        </pc:spChg>
        <pc:picChg chg="add mod modCrop">
          <ac:chgData name="Abbaraju, Pranav" userId="960d8d0e-764e-4c06-af84-3350b0712bf5" providerId="ADAL" clId="{D36C1050-1DD9-41BC-8CA9-25FF44425AC3}" dt="2022-05-03T15:35:23.730" v="809" actId="1076"/>
          <ac:picMkLst>
            <pc:docMk/>
            <pc:sldMk cId="532165612" sldId="270"/>
            <ac:picMk id="4" creationId="{250F637E-C6A6-C99E-B8A0-38CE363B9D4A}"/>
          </ac:picMkLst>
        </pc:picChg>
        <pc:picChg chg="add mod modCrop">
          <ac:chgData name="Abbaraju, Pranav" userId="960d8d0e-764e-4c06-af84-3350b0712bf5" providerId="ADAL" clId="{D36C1050-1DD9-41BC-8CA9-25FF44425AC3}" dt="2022-05-03T15:35:26.145" v="810" actId="1076"/>
          <ac:picMkLst>
            <pc:docMk/>
            <pc:sldMk cId="532165612" sldId="270"/>
            <ac:picMk id="6" creationId="{628130D3-C902-B340-6653-00C84D7E7910}"/>
          </ac:picMkLst>
        </pc:picChg>
        <pc:picChg chg="del">
          <ac:chgData name="Abbaraju, Pranav" userId="960d8d0e-764e-4c06-af84-3350b0712bf5" providerId="ADAL" clId="{D36C1050-1DD9-41BC-8CA9-25FF44425AC3}" dt="2022-05-03T15:33:29.977" v="773" actId="478"/>
          <ac:picMkLst>
            <pc:docMk/>
            <pc:sldMk cId="532165612" sldId="270"/>
            <ac:picMk id="7" creationId="{F639C38D-A9C9-BDC6-BCB1-945D49D091B4}"/>
          </ac:picMkLst>
        </pc:picChg>
      </pc:sldChg>
      <pc:sldChg chg="addSp delSp modSp add mod setBg delDesignElem">
        <pc:chgData name="Abbaraju, Pranav" userId="960d8d0e-764e-4c06-af84-3350b0712bf5" providerId="ADAL" clId="{D36C1050-1DD9-41BC-8CA9-25FF44425AC3}" dt="2022-05-03T16:04:29.317" v="1148" actId="1076"/>
        <pc:sldMkLst>
          <pc:docMk/>
          <pc:sldMk cId="71591120" sldId="271"/>
        </pc:sldMkLst>
        <pc:spChg chg="mod">
          <ac:chgData name="Abbaraju, Pranav" userId="960d8d0e-764e-4c06-af84-3350b0712bf5" providerId="ADAL" clId="{D36C1050-1DD9-41BC-8CA9-25FF44425AC3}" dt="2022-05-03T16:03:50.086" v="1136" actId="1076"/>
          <ac:spMkLst>
            <pc:docMk/>
            <pc:sldMk cId="71591120" sldId="271"/>
            <ac:spMk id="2" creationId="{8449769C-D72C-4EE8-BFD0-C17B21932B9E}"/>
          </ac:spMkLst>
        </pc:spChg>
        <pc:spChg chg="add">
          <ac:chgData name="Abbaraju, Pranav" userId="960d8d0e-764e-4c06-af84-3350b0712bf5" providerId="ADAL" clId="{D36C1050-1DD9-41BC-8CA9-25FF44425AC3}" dt="2022-05-03T15:39:42.615" v="1008" actId="26606"/>
          <ac:spMkLst>
            <pc:docMk/>
            <pc:sldMk cId="71591120" sldId="271"/>
            <ac:spMk id="71" creationId="{5D5E0904-721C-4D68-9EB8-1C9752E329A7}"/>
          </ac:spMkLst>
        </pc:spChg>
        <pc:spChg chg="del">
          <ac:chgData name="Abbaraju, Pranav" userId="960d8d0e-764e-4c06-af84-3350b0712bf5" providerId="ADAL" clId="{D36C1050-1DD9-41BC-8CA9-25FF44425AC3}" dt="2022-05-03T15:38:18.182" v="964"/>
          <ac:spMkLst>
            <pc:docMk/>
            <pc:sldMk cId="71591120" sldId="271"/>
            <ac:spMk id="73" creationId="{323D50B8-1D27-420D-BA4A-249914120C5D}"/>
          </ac:spMkLst>
        </pc:spChg>
        <pc:spChg chg="del">
          <ac:chgData name="Abbaraju, Pranav" userId="960d8d0e-764e-4c06-af84-3350b0712bf5" providerId="ADAL" clId="{D36C1050-1DD9-41BC-8CA9-25FF44425AC3}" dt="2022-05-03T15:38:18.182" v="964"/>
          <ac:spMkLst>
            <pc:docMk/>
            <pc:sldMk cId="71591120" sldId="271"/>
            <ac:spMk id="75" creationId="{131B92B6-C88C-40E0-83F5-237D128B9322}"/>
          </ac:spMkLst>
        </pc:spChg>
        <pc:picChg chg="add del mod">
          <ac:chgData name="Abbaraju, Pranav" userId="960d8d0e-764e-4c06-af84-3350b0712bf5" providerId="ADAL" clId="{D36C1050-1DD9-41BC-8CA9-25FF44425AC3}" dt="2022-05-03T16:01:34.975" v="1107" actId="478"/>
          <ac:picMkLst>
            <pc:docMk/>
            <pc:sldMk cId="71591120" sldId="271"/>
            <ac:picMk id="4" creationId="{57F5EFDD-6C05-0ABD-FABE-0B4AC1FD8852}"/>
          </ac:picMkLst>
        </pc:picChg>
        <pc:picChg chg="add mod modCrop">
          <ac:chgData name="Abbaraju, Pranav" userId="960d8d0e-764e-4c06-af84-3350b0712bf5" providerId="ADAL" clId="{D36C1050-1DD9-41BC-8CA9-25FF44425AC3}" dt="2022-05-03T16:04:26.045" v="1147" actId="1076"/>
          <ac:picMkLst>
            <pc:docMk/>
            <pc:sldMk cId="71591120" sldId="271"/>
            <ac:picMk id="6" creationId="{F10D958D-C9A1-6613-7B82-8167C65158F1}"/>
          </ac:picMkLst>
        </pc:picChg>
        <pc:picChg chg="add mod modCrop">
          <ac:chgData name="Abbaraju, Pranav" userId="960d8d0e-764e-4c06-af84-3350b0712bf5" providerId="ADAL" clId="{D36C1050-1DD9-41BC-8CA9-25FF44425AC3}" dt="2022-05-03T16:04:23.573" v="1146" actId="1076"/>
          <ac:picMkLst>
            <pc:docMk/>
            <pc:sldMk cId="71591120" sldId="271"/>
            <ac:picMk id="8" creationId="{3295D942-20BE-CB48-1321-8E959DFE04B0}"/>
          </ac:picMkLst>
        </pc:picChg>
        <pc:picChg chg="add del mod modCrop">
          <ac:chgData name="Abbaraju, Pranav" userId="960d8d0e-764e-4c06-af84-3350b0712bf5" providerId="ADAL" clId="{D36C1050-1DD9-41BC-8CA9-25FF44425AC3}" dt="2022-05-03T16:03:29.791" v="1126" actId="478"/>
          <ac:picMkLst>
            <pc:docMk/>
            <pc:sldMk cId="71591120" sldId="271"/>
            <ac:picMk id="9" creationId="{9588E316-D5A5-7180-86CA-D78ACD755609}"/>
          </ac:picMkLst>
        </pc:picChg>
        <pc:picChg chg="del">
          <ac:chgData name="Abbaraju, Pranav" userId="960d8d0e-764e-4c06-af84-3350b0712bf5" providerId="ADAL" clId="{D36C1050-1DD9-41BC-8CA9-25FF44425AC3}" dt="2022-05-03T15:39:32.414" v="1006" actId="478"/>
          <ac:picMkLst>
            <pc:docMk/>
            <pc:sldMk cId="71591120" sldId="271"/>
            <ac:picMk id="1026" creationId="{89F3CC97-9D1D-43FD-1024-59C2C65C789A}"/>
          </ac:picMkLst>
        </pc:picChg>
        <pc:picChg chg="del">
          <ac:chgData name="Abbaraju, Pranav" userId="960d8d0e-764e-4c06-af84-3350b0712bf5" providerId="ADAL" clId="{D36C1050-1DD9-41BC-8CA9-25FF44425AC3}" dt="2022-05-03T15:39:30.865" v="1005" actId="478"/>
          <ac:picMkLst>
            <pc:docMk/>
            <pc:sldMk cId="71591120" sldId="271"/>
            <ac:picMk id="1028" creationId="{7C231D3A-2AEF-0514-9A3B-45666098810E}"/>
          </ac:picMkLst>
        </pc:picChg>
        <pc:picChg chg="add mod">
          <ac:chgData name="Abbaraju, Pranav" userId="960d8d0e-764e-4c06-af84-3350b0712bf5" providerId="ADAL" clId="{D36C1050-1DD9-41BC-8CA9-25FF44425AC3}" dt="2022-05-03T16:04:29.317" v="1148" actId="1076"/>
          <ac:picMkLst>
            <pc:docMk/>
            <pc:sldMk cId="71591120" sldId="271"/>
            <ac:picMk id="2050" creationId="{6CF5E426-DC6B-8DFE-3797-6B53FEA4A5E9}"/>
          </ac:picMkLst>
        </pc:picChg>
      </pc:sldChg>
      <pc:sldChg chg="new del">
        <pc:chgData name="Abbaraju, Pranav" userId="960d8d0e-764e-4c06-af84-3350b0712bf5" providerId="ADAL" clId="{D36C1050-1DD9-41BC-8CA9-25FF44425AC3}" dt="2022-05-03T15:48:22.886" v="1021" actId="680"/>
        <pc:sldMkLst>
          <pc:docMk/>
          <pc:sldMk cId="462639787" sldId="272"/>
        </pc:sldMkLst>
      </pc:sldChg>
      <pc:sldChg chg="addSp delSp modSp add mod setBg delAnim modAnim">
        <pc:chgData name="Abbaraju, Pranav" userId="960d8d0e-764e-4c06-af84-3350b0712bf5" providerId="ADAL" clId="{D36C1050-1DD9-41BC-8CA9-25FF44425AC3}" dt="2022-05-03T16:10:05.384" v="1361" actId="1076"/>
        <pc:sldMkLst>
          <pc:docMk/>
          <pc:sldMk cId="1156171643" sldId="272"/>
        </pc:sldMkLst>
        <pc:spChg chg="mod">
          <ac:chgData name="Abbaraju, Pranav" userId="960d8d0e-764e-4c06-af84-3350b0712bf5" providerId="ADAL" clId="{D36C1050-1DD9-41BC-8CA9-25FF44425AC3}" dt="2022-05-03T16:10:05.384" v="1361" actId="1076"/>
          <ac:spMkLst>
            <pc:docMk/>
            <pc:sldMk cId="1156171643" sldId="272"/>
            <ac:spMk id="2" creationId="{B1CD1DDB-996D-43E8-9585-F9D225B21766}"/>
          </ac:spMkLst>
        </pc:spChg>
        <pc:picChg chg="add mod modCrop">
          <ac:chgData name="Abbaraju, Pranav" userId="960d8d0e-764e-4c06-af84-3350b0712bf5" providerId="ADAL" clId="{D36C1050-1DD9-41BC-8CA9-25FF44425AC3}" dt="2022-05-03T16:09:44.307" v="1358" actId="1076"/>
          <ac:picMkLst>
            <pc:docMk/>
            <pc:sldMk cId="1156171643" sldId="272"/>
            <ac:picMk id="3" creationId="{AA9C0181-675C-9A2C-3CBD-F1F0244FC674}"/>
          </ac:picMkLst>
        </pc:picChg>
        <pc:picChg chg="add del mod">
          <ac:chgData name="Abbaraju, Pranav" userId="960d8d0e-764e-4c06-af84-3350b0712bf5" providerId="ADAL" clId="{D36C1050-1DD9-41BC-8CA9-25FF44425AC3}" dt="2022-05-03T15:57:27.610" v="1065" actId="21"/>
          <ac:picMkLst>
            <pc:docMk/>
            <pc:sldMk cId="1156171643" sldId="272"/>
            <ac:picMk id="5" creationId="{6B0B6383-A936-4BC0-C3B0-CA58F2D8E87B}"/>
          </ac:picMkLst>
        </pc:picChg>
        <pc:picChg chg="del">
          <ac:chgData name="Abbaraju, Pranav" userId="960d8d0e-764e-4c06-af84-3350b0712bf5" providerId="ADAL" clId="{D36C1050-1DD9-41BC-8CA9-25FF44425AC3}" dt="2022-05-03T15:48:52.320" v="1023" actId="478"/>
          <ac:picMkLst>
            <pc:docMk/>
            <pc:sldMk cId="1156171643" sldId="272"/>
            <ac:picMk id="6" creationId="{42E78FB8-F9C7-45DB-8621-1FD8C7B0BB90}"/>
          </ac:picMkLst>
        </pc:picChg>
        <pc:picChg chg="add del mod modCrop">
          <ac:chgData name="Abbaraju, Pranav" userId="960d8d0e-764e-4c06-af84-3350b0712bf5" providerId="ADAL" clId="{D36C1050-1DD9-41BC-8CA9-25FF44425AC3}" dt="2022-05-03T15:51:38.196" v="1045" actId="478"/>
          <ac:picMkLst>
            <pc:docMk/>
            <pc:sldMk cId="1156171643" sldId="272"/>
            <ac:picMk id="7" creationId="{C205E0FA-917F-ECA0-2199-9314486FC46D}"/>
          </ac:picMkLst>
        </pc:picChg>
        <pc:picChg chg="del">
          <ac:chgData name="Abbaraju, Pranav" userId="960d8d0e-764e-4c06-af84-3350b0712bf5" providerId="ADAL" clId="{D36C1050-1DD9-41BC-8CA9-25FF44425AC3}" dt="2022-05-03T15:55:41.326" v="1061" actId="478"/>
          <ac:picMkLst>
            <pc:docMk/>
            <pc:sldMk cId="1156171643" sldId="272"/>
            <ac:picMk id="8" creationId="{DC53BF9C-8C0A-453D-AC99-4B1A6376640E}"/>
          </ac:picMkLst>
        </pc:picChg>
        <pc:picChg chg="add mod modCrop">
          <ac:chgData name="Abbaraju, Pranav" userId="960d8d0e-764e-4c06-af84-3350b0712bf5" providerId="ADAL" clId="{D36C1050-1DD9-41BC-8CA9-25FF44425AC3}" dt="2022-05-03T16:09:24.116" v="1355" actId="1076"/>
          <ac:picMkLst>
            <pc:docMk/>
            <pc:sldMk cId="1156171643" sldId="272"/>
            <ac:picMk id="9" creationId="{DA2A5407-EFB3-D7E5-4826-F5AC5271A68A}"/>
          </ac:picMkLst>
        </pc:picChg>
        <pc:picChg chg="add del mod modCrop">
          <ac:chgData name="Abbaraju, Pranav" userId="960d8d0e-764e-4c06-af84-3350b0712bf5" providerId="ADAL" clId="{D36C1050-1DD9-41BC-8CA9-25FF44425AC3}" dt="2022-05-03T16:00:23.737" v="1094" actId="478"/>
          <ac:picMkLst>
            <pc:docMk/>
            <pc:sldMk cId="1156171643" sldId="272"/>
            <ac:picMk id="11" creationId="{D17F9C6F-7D9F-DAC4-A3CD-53B3E85481C6}"/>
          </ac:picMkLst>
        </pc:picChg>
        <pc:picChg chg="add del mod modCrop">
          <ac:chgData name="Abbaraju, Pranav" userId="960d8d0e-764e-4c06-af84-3350b0712bf5" providerId="ADAL" clId="{D36C1050-1DD9-41BC-8CA9-25FF44425AC3}" dt="2022-05-03T16:06:06.148" v="1270" actId="478"/>
          <ac:picMkLst>
            <pc:docMk/>
            <pc:sldMk cId="1156171643" sldId="272"/>
            <ac:picMk id="13" creationId="{BFD1564D-D58A-02E0-6557-0CF3B78624D3}"/>
          </ac:picMkLst>
        </pc:picChg>
        <pc:picChg chg="add mod modCrop">
          <ac:chgData name="Abbaraju, Pranav" userId="960d8d0e-764e-4c06-af84-3350b0712bf5" providerId="ADAL" clId="{D36C1050-1DD9-41BC-8CA9-25FF44425AC3}" dt="2022-05-03T16:09:18.742" v="1353" actId="1076"/>
          <ac:picMkLst>
            <pc:docMk/>
            <pc:sldMk cId="1156171643" sldId="272"/>
            <ac:picMk id="15" creationId="{2A3C7931-6680-95A6-40FF-A28CD8C94BA4}"/>
          </ac:picMkLst>
        </pc:picChg>
        <pc:picChg chg="add mod modCrop">
          <ac:chgData name="Abbaraju, Pranav" userId="960d8d0e-764e-4c06-af84-3350b0712bf5" providerId="ADAL" clId="{D36C1050-1DD9-41BC-8CA9-25FF44425AC3}" dt="2022-05-03T16:09:50.194" v="1360" actId="14100"/>
          <ac:picMkLst>
            <pc:docMk/>
            <pc:sldMk cId="1156171643" sldId="272"/>
            <ac:picMk id="17" creationId="{2DF2A420-790F-FFFB-14D8-2916F51DF5C8}"/>
          </ac:picMkLst>
        </pc:picChg>
      </pc:sldChg>
      <pc:sldChg chg="addSp delSp add del setBg delDesignElem">
        <pc:chgData name="Abbaraju, Pranav" userId="960d8d0e-764e-4c06-af84-3350b0712bf5" providerId="ADAL" clId="{D36C1050-1DD9-41BC-8CA9-25FF44425AC3}" dt="2022-05-03T15:40:26.148" v="1019"/>
        <pc:sldMkLst>
          <pc:docMk/>
          <pc:sldMk cId="2186153438" sldId="272"/>
        </pc:sldMkLst>
        <pc:spChg chg="add del">
          <ac:chgData name="Abbaraju, Pranav" userId="960d8d0e-764e-4c06-af84-3350b0712bf5" providerId="ADAL" clId="{D36C1050-1DD9-41BC-8CA9-25FF44425AC3}" dt="2022-05-03T15:40:26.148" v="1019"/>
          <ac:spMkLst>
            <pc:docMk/>
            <pc:sldMk cId="2186153438" sldId="272"/>
            <ac:spMk id="71" creationId="{5D5E0904-721C-4D68-9EB8-1C9752E329A7}"/>
          </ac:spMkLst>
        </pc:spChg>
      </pc:sldChg>
      <pc:sldChg chg="delSp modSp add mod setBg delDesignElem">
        <pc:chgData name="Abbaraju, Pranav" userId="960d8d0e-764e-4c06-af84-3350b0712bf5" providerId="ADAL" clId="{D36C1050-1DD9-41BC-8CA9-25FF44425AC3}" dt="2022-05-03T16:14:23.220" v="1444" actId="20577"/>
        <pc:sldMkLst>
          <pc:docMk/>
          <pc:sldMk cId="153140779" sldId="273"/>
        </pc:sldMkLst>
        <pc:spChg chg="mod">
          <ac:chgData name="Abbaraju, Pranav" userId="960d8d0e-764e-4c06-af84-3350b0712bf5" providerId="ADAL" clId="{D36C1050-1DD9-41BC-8CA9-25FF44425AC3}" dt="2022-05-03T16:14:23.220" v="1444" actId="20577"/>
          <ac:spMkLst>
            <pc:docMk/>
            <pc:sldMk cId="153140779" sldId="273"/>
            <ac:spMk id="2" creationId="{8449769C-D72C-4EE8-BFD0-C17B21932B9E}"/>
          </ac:spMkLst>
        </pc:spChg>
        <pc:spChg chg="del">
          <ac:chgData name="Abbaraju, Pranav" userId="960d8d0e-764e-4c06-af84-3350b0712bf5" providerId="ADAL" clId="{D36C1050-1DD9-41BC-8CA9-25FF44425AC3}" dt="2022-05-03T16:03:26.007" v="1125"/>
          <ac:spMkLst>
            <pc:docMk/>
            <pc:sldMk cId="153140779" sldId="273"/>
            <ac:spMk id="71" creationId="{5D5E0904-721C-4D68-9EB8-1C9752E329A7}"/>
          </ac:spMkLst>
        </pc:spChg>
        <pc:picChg chg="del">
          <ac:chgData name="Abbaraju, Pranav" userId="960d8d0e-764e-4c06-af84-3350b0712bf5" providerId="ADAL" clId="{D36C1050-1DD9-41BC-8CA9-25FF44425AC3}" dt="2022-05-03T16:04:35.522" v="1149" actId="478"/>
          <ac:picMkLst>
            <pc:docMk/>
            <pc:sldMk cId="153140779" sldId="273"/>
            <ac:picMk id="6" creationId="{F10D958D-C9A1-6613-7B82-8167C65158F1}"/>
          </ac:picMkLst>
        </pc:picChg>
        <pc:picChg chg="del">
          <ac:chgData name="Abbaraju, Pranav" userId="960d8d0e-764e-4c06-af84-3350b0712bf5" providerId="ADAL" clId="{D36C1050-1DD9-41BC-8CA9-25FF44425AC3}" dt="2022-05-03T16:04:37.482" v="1150" actId="478"/>
          <ac:picMkLst>
            <pc:docMk/>
            <pc:sldMk cId="153140779" sldId="273"/>
            <ac:picMk id="8" creationId="{3295D942-20BE-CB48-1321-8E959DFE04B0}"/>
          </ac:picMkLst>
        </pc:picChg>
        <pc:picChg chg="mod">
          <ac:chgData name="Abbaraju, Pranav" userId="960d8d0e-764e-4c06-af84-3350b0712bf5" providerId="ADAL" clId="{D36C1050-1DD9-41BC-8CA9-25FF44425AC3}" dt="2022-05-03T16:05:53.873" v="1269" actId="14100"/>
          <ac:picMkLst>
            <pc:docMk/>
            <pc:sldMk cId="153140779" sldId="273"/>
            <ac:picMk id="9" creationId="{9588E316-D5A5-7180-86CA-D78ACD755609}"/>
          </ac:picMkLst>
        </pc:picChg>
        <pc:picChg chg="del">
          <ac:chgData name="Abbaraju, Pranav" userId="960d8d0e-764e-4c06-af84-3350b0712bf5" providerId="ADAL" clId="{D36C1050-1DD9-41BC-8CA9-25FF44425AC3}" dt="2022-05-03T16:04:38.876" v="1151" actId="478"/>
          <ac:picMkLst>
            <pc:docMk/>
            <pc:sldMk cId="153140779" sldId="273"/>
            <ac:picMk id="2050" creationId="{6CF5E426-DC6B-8DFE-3797-6B53FEA4A5E9}"/>
          </ac:picMkLst>
        </pc:picChg>
      </pc:sldChg>
    </pc:docChg>
  </pc:docChgLst>
  <pc:docChgLst>
    <pc:chgData name="Abbaraju, Pranav" userId="960d8d0e-764e-4c06-af84-3350b0712bf5" providerId="ADAL" clId="{AD3534AB-A726-4497-BE64-5FDE7B49061D}"/>
    <pc:docChg chg="undo custSel addSld delSld modSld">
      <pc:chgData name="Abbaraju, Pranav" userId="960d8d0e-764e-4c06-af84-3350b0712bf5" providerId="ADAL" clId="{AD3534AB-A726-4497-BE64-5FDE7B49061D}" dt="2022-04-21T23:52:09.105" v="1047" actId="20577"/>
      <pc:docMkLst>
        <pc:docMk/>
      </pc:docMkLst>
      <pc:sldChg chg="addSp delSp modSp mod setBg addAnim delAnim">
        <pc:chgData name="Abbaraju, Pranav" userId="960d8d0e-764e-4c06-af84-3350b0712bf5" providerId="ADAL" clId="{AD3534AB-A726-4497-BE64-5FDE7B49061D}" dt="2022-04-21T17:06:29.686" v="954" actId="20577"/>
        <pc:sldMkLst>
          <pc:docMk/>
          <pc:sldMk cId="3185404910" sldId="256"/>
        </pc:sldMkLst>
        <pc:spChg chg="mod">
          <ac:chgData name="Abbaraju, Pranav" userId="960d8d0e-764e-4c06-af84-3350b0712bf5" providerId="ADAL" clId="{AD3534AB-A726-4497-BE64-5FDE7B49061D}" dt="2022-04-21T16:45:06.311" v="154" actId="404"/>
          <ac:spMkLst>
            <pc:docMk/>
            <pc:sldMk cId="3185404910" sldId="256"/>
            <ac:spMk id="2" creationId="{AF6F5E79-0326-4332-88B2-C01591139F88}"/>
          </ac:spMkLst>
        </pc:spChg>
        <pc:spChg chg="mod">
          <ac:chgData name="Abbaraju, Pranav" userId="960d8d0e-764e-4c06-af84-3350b0712bf5" providerId="ADAL" clId="{AD3534AB-A726-4497-BE64-5FDE7B49061D}" dt="2022-04-21T17:06:29.686" v="954" actId="20577"/>
          <ac:spMkLst>
            <pc:docMk/>
            <pc:sldMk cId="3185404910" sldId="256"/>
            <ac:spMk id="3" creationId="{75812506-AE4B-4469-A6E4-E529D22C7DC6}"/>
          </ac:spMkLst>
        </pc:spChg>
        <pc:spChg chg="add del">
          <ac:chgData name="Abbaraju, Pranav" userId="960d8d0e-764e-4c06-af84-3350b0712bf5" providerId="ADAL" clId="{AD3534AB-A726-4497-BE64-5FDE7B49061D}" dt="2022-04-21T16:43:51.881" v="139" actId="26606"/>
          <ac:spMkLst>
            <pc:docMk/>
            <pc:sldMk cId="3185404910" sldId="256"/>
            <ac:spMk id="9" creationId="{EFB0C39A-F8CA-4A79-AFFC-E9780FB1991A}"/>
          </ac:spMkLst>
        </pc:spChg>
        <pc:picChg chg="add del">
          <ac:chgData name="Abbaraju, Pranav" userId="960d8d0e-764e-4c06-af84-3350b0712bf5" providerId="ADAL" clId="{AD3534AB-A726-4497-BE64-5FDE7B49061D}" dt="2022-04-21T16:43:51.881" v="139" actId="26606"/>
          <ac:picMkLst>
            <pc:docMk/>
            <pc:sldMk cId="3185404910" sldId="256"/>
            <ac:picMk id="5" creationId="{47C26DB5-D397-827D-590D-1995985BDDB8}"/>
          </ac:picMkLst>
        </pc:picChg>
      </pc:sldChg>
      <pc:sldChg chg="addSp delSp modSp del mod delAnim">
        <pc:chgData name="Abbaraju, Pranav" userId="960d8d0e-764e-4c06-af84-3350b0712bf5" providerId="ADAL" clId="{AD3534AB-A726-4497-BE64-5FDE7B49061D}" dt="2022-04-21T16:54:33.864" v="473" actId="47"/>
        <pc:sldMkLst>
          <pc:docMk/>
          <pc:sldMk cId="3306328938" sldId="257"/>
        </pc:sldMkLst>
        <pc:picChg chg="del mod">
          <ac:chgData name="Abbaraju, Pranav" userId="960d8d0e-764e-4c06-af84-3350b0712bf5" providerId="ADAL" clId="{AD3534AB-A726-4497-BE64-5FDE7B49061D}" dt="2022-04-21T16:52:11.634" v="427" actId="21"/>
          <ac:picMkLst>
            <pc:docMk/>
            <pc:sldMk cId="3306328938" sldId="257"/>
            <ac:picMk id="4" creationId="{95295996-F0BB-4BCD-8B42-7426755C8693}"/>
          </ac:picMkLst>
        </pc:picChg>
        <pc:picChg chg="add del mod modCrop">
          <ac:chgData name="Abbaraju, Pranav" userId="960d8d0e-764e-4c06-af84-3350b0712bf5" providerId="ADAL" clId="{AD3534AB-A726-4497-BE64-5FDE7B49061D}" dt="2022-04-21T16:52:33.333" v="432" actId="21"/>
          <ac:picMkLst>
            <pc:docMk/>
            <pc:sldMk cId="3306328938" sldId="257"/>
            <ac:picMk id="6" creationId="{AA415998-A145-49DB-BEC9-4257DCA289A7}"/>
          </ac:picMkLst>
        </pc:picChg>
      </pc:sldChg>
      <pc:sldChg chg="addSp delSp modSp new mod setBg">
        <pc:chgData name="Abbaraju, Pranav" userId="960d8d0e-764e-4c06-af84-3350b0712bf5" providerId="ADAL" clId="{AD3534AB-A726-4497-BE64-5FDE7B49061D}" dt="2022-04-21T17:06:47.834" v="960" actId="20577"/>
        <pc:sldMkLst>
          <pc:docMk/>
          <pc:sldMk cId="1796380140" sldId="258"/>
        </pc:sldMkLst>
        <pc:spChg chg="mod">
          <ac:chgData name="Abbaraju, Pranav" userId="960d8d0e-764e-4c06-af84-3350b0712bf5" providerId="ADAL" clId="{AD3534AB-A726-4497-BE64-5FDE7B49061D}" dt="2022-04-21T17:06:47.834" v="960" actId="20577"/>
          <ac:spMkLst>
            <pc:docMk/>
            <pc:sldMk cId="1796380140" sldId="258"/>
            <ac:spMk id="2" creationId="{8449769C-D72C-4EE8-BFD0-C17B21932B9E}"/>
          </ac:spMkLst>
        </pc:spChg>
        <pc:spChg chg="del">
          <ac:chgData name="Abbaraju, Pranav" userId="960d8d0e-764e-4c06-af84-3350b0712bf5" providerId="ADAL" clId="{AD3534AB-A726-4497-BE64-5FDE7B49061D}" dt="2022-04-21T16:36:27.762" v="28"/>
          <ac:spMkLst>
            <pc:docMk/>
            <pc:sldMk cId="1796380140" sldId="258"/>
            <ac:spMk id="3" creationId="{42C47FAA-54DC-4B50-8E2B-4811E68A7552}"/>
          </ac:spMkLst>
        </pc:spChg>
        <pc:spChg chg="add del mod">
          <ac:chgData name="Abbaraju, Pranav" userId="960d8d0e-764e-4c06-af84-3350b0712bf5" providerId="ADAL" clId="{AD3534AB-A726-4497-BE64-5FDE7B49061D}" dt="2022-04-21T16:36:37.180" v="32"/>
          <ac:spMkLst>
            <pc:docMk/>
            <pc:sldMk cId="1796380140" sldId="258"/>
            <ac:spMk id="7" creationId="{237B526A-5DA7-4F42-A77F-F38FE58949C9}"/>
          </ac:spMkLst>
        </pc:spChg>
        <pc:spChg chg="add">
          <ac:chgData name="Abbaraju, Pranav" userId="960d8d0e-764e-4c06-af84-3350b0712bf5" providerId="ADAL" clId="{AD3534AB-A726-4497-BE64-5FDE7B49061D}" dt="2022-04-21T16:44:17.808" v="140" actId="26606"/>
          <ac:spMkLst>
            <pc:docMk/>
            <pc:sldMk cId="1796380140" sldId="258"/>
            <ac:spMk id="14" creationId="{5D5E0904-721C-4D68-9EB8-1C9752E329A7}"/>
          </ac:spMkLst>
        </pc:spChg>
        <pc:picChg chg="add del mod">
          <ac:chgData name="Abbaraju, Pranav" userId="960d8d0e-764e-4c06-af84-3350b0712bf5" providerId="ADAL" clId="{AD3534AB-A726-4497-BE64-5FDE7B49061D}" dt="2022-04-21T16:36:30.678" v="31" actId="478"/>
          <ac:picMkLst>
            <pc:docMk/>
            <pc:sldMk cId="1796380140" sldId="258"/>
            <ac:picMk id="5" creationId="{E472F985-CAAB-4096-8DC4-F3691D24C7DE}"/>
          </ac:picMkLst>
        </pc:picChg>
        <pc:picChg chg="add mod modCrop">
          <ac:chgData name="Abbaraju, Pranav" userId="960d8d0e-764e-4c06-af84-3350b0712bf5" providerId="ADAL" clId="{AD3534AB-A726-4497-BE64-5FDE7B49061D}" dt="2022-04-21T16:44:17.808" v="140" actId="26606"/>
          <ac:picMkLst>
            <pc:docMk/>
            <pc:sldMk cId="1796380140" sldId="258"/>
            <ac:picMk id="9" creationId="{4CAEB370-FA47-4E79-9640-A8E88465390F}"/>
          </ac:picMkLst>
        </pc:picChg>
      </pc:sldChg>
      <pc:sldChg chg="addSp delSp modSp new mod setBg">
        <pc:chgData name="Abbaraju, Pranav" userId="960d8d0e-764e-4c06-af84-3350b0712bf5" providerId="ADAL" clId="{AD3534AB-A726-4497-BE64-5FDE7B49061D}" dt="2022-04-21T17:07:32.532" v="1025" actId="1036"/>
        <pc:sldMkLst>
          <pc:docMk/>
          <pc:sldMk cId="2774005461" sldId="259"/>
        </pc:sldMkLst>
        <pc:spChg chg="mod">
          <ac:chgData name="Abbaraju, Pranav" userId="960d8d0e-764e-4c06-af84-3350b0712bf5" providerId="ADAL" clId="{AD3534AB-A726-4497-BE64-5FDE7B49061D}" dt="2022-04-21T17:07:32.532" v="1025" actId="1036"/>
          <ac:spMkLst>
            <pc:docMk/>
            <pc:sldMk cId="2774005461" sldId="259"/>
            <ac:spMk id="2" creationId="{B1CD1DDB-996D-43E8-9585-F9D225B21766}"/>
          </ac:spMkLst>
        </pc:spChg>
        <pc:spChg chg="del">
          <ac:chgData name="Abbaraju, Pranav" userId="960d8d0e-764e-4c06-af84-3350b0712bf5" providerId="ADAL" clId="{AD3534AB-A726-4497-BE64-5FDE7B49061D}" dt="2022-04-21T16:36:55.064" v="36"/>
          <ac:spMkLst>
            <pc:docMk/>
            <pc:sldMk cId="2774005461" sldId="259"/>
            <ac:spMk id="3" creationId="{06DBE04B-C0D3-4A32-B2F0-6406460C3DF0}"/>
          </ac:spMkLst>
        </pc:spChg>
        <pc:spChg chg="add">
          <ac:chgData name="Abbaraju, Pranav" userId="960d8d0e-764e-4c06-af84-3350b0712bf5" providerId="ADAL" clId="{AD3534AB-A726-4497-BE64-5FDE7B49061D}" dt="2022-04-21T16:44:27.911" v="141" actId="26606"/>
          <ac:spMkLst>
            <pc:docMk/>
            <pc:sldMk cId="2774005461" sldId="259"/>
            <ac:spMk id="10" creationId="{5D5E0904-721C-4D68-9EB8-1C9752E329A7}"/>
          </ac:spMkLst>
        </pc:spChg>
        <pc:picChg chg="add mod modCrop">
          <ac:chgData name="Abbaraju, Pranav" userId="960d8d0e-764e-4c06-af84-3350b0712bf5" providerId="ADAL" clId="{AD3534AB-A726-4497-BE64-5FDE7B49061D}" dt="2022-04-21T16:44:27.911" v="141" actId="26606"/>
          <ac:picMkLst>
            <pc:docMk/>
            <pc:sldMk cId="2774005461" sldId="259"/>
            <ac:picMk id="5" creationId="{37B523A9-F5BD-4CA8-9E17-B956ECC3668F}"/>
          </ac:picMkLst>
        </pc:picChg>
      </pc:sldChg>
      <pc:sldChg chg="addSp delSp modSp new mod setBg">
        <pc:chgData name="Abbaraju, Pranav" userId="960d8d0e-764e-4c06-af84-3350b0712bf5" providerId="ADAL" clId="{AD3534AB-A726-4497-BE64-5FDE7B49061D}" dt="2022-04-21T16:55:49.009" v="539" actId="1076"/>
        <pc:sldMkLst>
          <pc:docMk/>
          <pc:sldMk cId="842529294" sldId="260"/>
        </pc:sldMkLst>
        <pc:spChg chg="mod">
          <ac:chgData name="Abbaraju, Pranav" userId="960d8d0e-764e-4c06-af84-3350b0712bf5" providerId="ADAL" clId="{AD3534AB-A726-4497-BE64-5FDE7B49061D}" dt="2022-04-21T16:55:41.382" v="537" actId="404"/>
          <ac:spMkLst>
            <pc:docMk/>
            <pc:sldMk cId="842529294" sldId="260"/>
            <ac:spMk id="2" creationId="{DDF41B28-4B44-4BED-84EB-CFE638A566F9}"/>
          </ac:spMkLst>
        </pc:spChg>
        <pc:spChg chg="del">
          <ac:chgData name="Abbaraju, Pranav" userId="960d8d0e-764e-4c06-af84-3350b0712bf5" providerId="ADAL" clId="{AD3534AB-A726-4497-BE64-5FDE7B49061D}" dt="2022-04-21T16:37:12.070" v="40"/>
          <ac:spMkLst>
            <pc:docMk/>
            <pc:sldMk cId="842529294" sldId="260"/>
            <ac:spMk id="3" creationId="{5B828212-D691-4071-92AD-C4A0342F27F7}"/>
          </ac:spMkLst>
        </pc:spChg>
        <pc:picChg chg="add mod modCrop">
          <ac:chgData name="Abbaraju, Pranav" userId="960d8d0e-764e-4c06-af84-3350b0712bf5" providerId="ADAL" clId="{AD3534AB-A726-4497-BE64-5FDE7B49061D}" dt="2022-04-21T16:55:49.009" v="539" actId="1076"/>
          <ac:picMkLst>
            <pc:docMk/>
            <pc:sldMk cId="842529294" sldId="260"/>
            <ac:picMk id="5" creationId="{0DBFE192-2A94-4A70-BD70-7FF31F98E05E}"/>
          </ac:picMkLst>
        </pc:picChg>
      </pc:sldChg>
      <pc:sldChg chg="addSp delSp modSp new mod setBg">
        <pc:chgData name="Abbaraju, Pranav" userId="960d8d0e-764e-4c06-af84-3350b0712bf5" providerId="ADAL" clId="{AD3534AB-A726-4497-BE64-5FDE7B49061D}" dt="2022-04-21T17:04:19.782" v="890" actId="1076"/>
        <pc:sldMkLst>
          <pc:docMk/>
          <pc:sldMk cId="4273702352" sldId="261"/>
        </pc:sldMkLst>
        <pc:spChg chg="add del mod">
          <ac:chgData name="Abbaraju, Pranav" userId="960d8d0e-764e-4c06-af84-3350b0712bf5" providerId="ADAL" clId="{AD3534AB-A726-4497-BE64-5FDE7B49061D}" dt="2022-04-21T17:04:19.782" v="890" actId="1076"/>
          <ac:spMkLst>
            <pc:docMk/>
            <pc:sldMk cId="4273702352" sldId="261"/>
            <ac:spMk id="2" creationId="{02628F53-DC62-4FCB-B68D-904BFD820D9A}"/>
          </ac:spMkLst>
        </pc:spChg>
        <pc:spChg chg="del">
          <ac:chgData name="Abbaraju, Pranav" userId="960d8d0e-764e-4c06-af84-3350b0712bf5" providerId="ADAL" clId="{AD3534AB-A726-4497-BE64-5FDE7B49061D}" dt="2022-04-21T16:37:24.529" v="44"/>
          <ac:spMkLst>
            <pc:docMk/>
            <pc:sldMk cId="4273702352" sldId="261"/>
            <ac:spMk id="3" creationId="{87331C64-F6C0-4878-8E3C-9230356CCD73}"/>
          </ac:spMkLst>
        </pc:spChg>
        <pc:spChg chg="add del mod">
          <ac:chgData name="Abbaraju, Pranav" userId="960d8d0e-764e-4c06-af84-3350b0712bf5" providerId="ADAL" clId="{AD3534AB-A726-4497-BE64-5FDE7B49061D}" dt="2022-04-21T16:58:03.005" v="645" actId="21"/>
          <ac:spMkLst>
            <pc:docMk/>
            <pc:sldMk cId="4273702352" sldId="261"/>
            <ac:spMk id="8" creationId="{1F816F23-CF79-4CAC-BB28-6DA5683000DD}"/>
          </ac:spMkLst>
        </pc:spChg>
        <pc:spChg chg="add mod">
          <ac:chgData name="Abbaraju, Pranav" userId="960d8d0e-764e-4c06-af84-3350b0712bf5" providerId="ADAL" clId="{AD3534AB-A726-4497-BE64-5FDE7B49061D}" dt="2022-04-21T17:03:23.321" v="857" actId="21"/>
          <ac:spMkLst>
            <pc:docMk/>
            <pc:sldMk cId="4273702352" sldId="261"/>
            <ac:spMk id="9" creationId="{B5600A82-263F-4E13-BE2E-66607792A25A}"/>
          </ac:spMkLst>
        </pc:spChg>
        <pc:picChg chg="add mod modCrop">
          <ac:chgData name="Abbaraju, Pranav" userId="960d8d0e-764e-4c06-af84-3350b0712bf5" providerId="ADAL" clId="{AD3534AB-A726-4497-BE64-5FDE7B49061D}" dt="2022-04-21T16:57:48.662" v="641" actId="1076"/>
          <ac:picMkLst>
            <pc:docMk/>
            <pc:sldMk cId="4273702352" sldId="261"/>
            <ac:picMk id="5" creationId="{AD8D8863-4F7B-48FB-9443-AB902C688652}"/>
          </ac:picMkLst>
        </pc:picChg>
        <pc:picChg chg="add mod">
          <ac:chgData name="Abbaraju, Pranav" userId="960d8d0e-764e-4c06-af84-3350b0712bf5" providerId="ADAL" clId="{AD3534AB-A726-4497-BE64-5FDE7B49061D}" dt="2022-04-21T16:57:54.427" v="643" actId="1076"/>
          <ac:picMkLst>
            <pc:docMk/>
            <pc:sldMk cId="4273702352" sldId="261"/>
            <ac:picMk id="6" creationId="{6F3B690C-A167-4F6B-8DBB-BB502C037E78}"/>
          </ac:picMkLst>
        </pc:picChg>
      </pc:sldChg>
      <pc:sldChg chg="addSp delSp modSp new del mod">
        <pc:chgData name="Abbaraju, Pranav" userId="960d8d0e-764e-4c06-af84-3350b0712bf5" providerId="ADAL" clId="{AD3534AB-A726-4497-BE64-5FDE7B49061D}" dt="2022-04-21T17:01:09.352" v="739" actId="47"/>
        <pc:sldMkLst>
          <pc:docMk/>
          <pc:sldMk cId="2714440971" sldId="262"/>
        </pc:sldMkLst>
        <pc:spChg chg="mod">
          <ac:chgData name="Abbaraju, Pranav" userId="960d8d0e-764e-4c06-af84-3350b0712bf5" providerId="ADAL" clId="{AD3534AB-A726-4497-BE64-5FDE7B49061D}" dt="2022-04-21T16:43:32.533" v="136"/>
          <ac:spMkLst>
            <pc:docMk/>
            <pc:sldMk cId="2714440971" sldId="262"/>
            <ac:spMk id="2" creationId="{89712C74-2AD3-4AA4-839A-7F670108679C}"/>
          </ac:spMkLst>
        </pc:spChg>
        <pc:spChg chg="del">
          <ac:chgData name="Abbaraju, Pranav" userId="960d8d0e-764e-4c06-af84-3350b0712bf5" providerId="ADAL" clId="{AD3534AB-A726-4497-BE64-5FDE7B49061D}" dt="2022-04-21T16:37:30.322" v="47"/>
          <ac:spMkLst>
            <pc:docMk/>
            <pc:sldMk cId="2714440971" sldId="262"/>
            <ac:spMk id="3" creationId="{D3148824-1C7F-451C-9A08-C3D3A3431684}"/>
          </ac:spMkLst>
        </pc:spChg>
        <pc:spChg chg="add mod">
          <ac:chgData name="Abbaraju, Pranav" userId="960d8d0e-764e-4c06-af84-3350b0712bf5" providerId="ADAL" clId="{AD3534AB-A726-4497-BE64-5FDE7B49061D}" dt="2022-04-21T16:57:37.252" v="637" actId="21"/>
          <ac:spMkLst>
            <pc:docMk/>
            <pc:sldMk cId="2714440971" sldId="262"/>
            <ac:spMk id="7" creationId="{00CB670B-2EAB-464C-AAC4-0AE117C00F7E}"/>
          </ac:spMkLst>
        </pc:spChg>
        <pc:picChg chg="add del mod modCrop">
          <ac:chgData name="Abbaraju, Pranav" userId="960d8d0e-764e-4c06-af84-3350b0712bf5" providerId="ADAL" clId="{AD3534AB-A726-4497-BE64-5FDE7B49061D}" dt="2022-04-21T16:57:37.252" v="637" actId="21"/>
          <ac:picMkLst>
            <pc:docMk/>
            <pc:sldMk cId="2714440971" sldId="262"/>
            <ac:picMk id="5" creationId="{57941751-8387-4280-BF3D-92CEA26A11A1}"/>
          </ac:picMkLst>
        </pc:picChg>
      </pc:sldChg>
      <pc:sldChg chg="addSp delSp modSp new mod setBg">
        <pc:chgData name="Abbaraju, Pranav" userId="960d8d0e-764e-4c06-af84-3350b0712bf5" providerId="ADAL" clId="{AD3534AB-A726-4497-BE64-5FDE7B49061D}" dt="2022-04-21T17:02:15.101" v="804" actId="1076"/>
        <pc:sldMkLst>
          <pc:docMk/>
          <pc:sldMk cId="2794315676" sldId="263"/>
        </pc:sldMkLst>
        <pc:spChg chg="mod">
          <ac:chgData name="Abbaraju, Pranav" userId="960d8d0e-764e-4c06-af84-3350b0712bf5" providerId="ADAL" clId="{AD3534AB-A726-4497-BE64-5FDE7B49061D}" dt="2022-04-21T17:02:12.780" v="803" actId="403"/>
          <ac:spMkLst>
            <pc:docMk/>
            <pc:sldMk cId="2794315676" sldId="263"/>
            <ac:spMk id="2" creationId="{F33F60CD-BC8F-4CD1-9139-45FA877CF8E8}"/>
          </ac:spMkLst>
        </pc:spChg>
        <pc:spChg chg="del">
          <ac:chgData name="Abbaraju, Pranav" userId="960d8d0e-764e-4c06-af84-3350b0712bf5" providerId="ADAL" clId="{AD3534AB-A726-4497-BE64-5FDE7B49061D}" dt="2022-04-21T16:37:37.022" v="51"/>
          <ac:spMkLst>
            <pc:docMk/>
            <pc:sldMk cId="2794315676" sldId="263"/>
            <ac:spMk id="3" creationId="{02F54598-C47D-4AC3-9D0C-D0D3311974CE}"/>
          </ac:spMkLst>
        </pc:spChg>
        <pc:picChg chg="add mod modCrop">
          <ac:chgData name="Abbaraju, Pranav" userId="960d8d0e-764e-4c06-af84-3350b0712bf5" providerId="ADAL" clId="{AD3534AB-A726-4497-BE64-5FDE7B49061D}" dt="2022-04-21T17:02:15.101" v="804" actId="1076"/>
          <ac:picMkLst>
            <pc:docMk/>
            <pc:sldMk cId="2794315676" sldId="263"/>
            <ac:picMk id="5" creationId="{8EE441A1-F0A4-428E-8EEA-70EE38A409B7}"/>
          </ac:picMkLst>
        </pc:picChg>
      </pc:sldChg>
      <pc:sldChg chg="addSp delSp modSp new mod setBg">
        <pc:chgData name="Abbaraju, Pranav" userId="960d8d0e-764e-4c06-af84-3350b0712bf5" providerId="ADAL" clId="{AD3534AB-A726-4497-BE64-5FDE7B49061D}" dt="2022-04-21T23:52:09.105" v="1047" actId="20577"/>
        <pc:sldMkLst>
          <pc:docMk/>
          <pc:sldMk cId="1224671557" sldId="264"/>
        </pc:sldMkLst>
        <pc:spChg chg="del mod">
          <ac:chgData name="Abbaraju, Pranav" userId="960d8d0e-764e-4c06-af84-3350b0712bf5" providerId="ADAL" clId="{AD3534AB-A726-4497-BE64-5FDE7B49061D}" dt="2022-04-21T17:04:25.790" v="891" actId="478"/>
          <ac:spMkLst>
            <pc:docMk/>
            <pc:sldMk cId="1224671557" sldId="264"/>
            <ac:spMk id="2" creationId="{C8002B14-3391-460F-8E1E-9DE34C087EC4}"/>
          </ac:spMkLst>
        </pc:spChg>
        <pc:spChg chg="del">
          <ac:chgData name="Abbaraju, Pranav" userId="960d8d0e-764e-4c06-af84-3350b0712bf5" providerId="ADAL" clId="{AD3534AB-A726-4497-BE64-5FDE7B49061D}" dt="2022-04-21T16:37:41.091" v="55"/>
          <ac:spMkLst>
            <pc:docMk/>
            <pc:sldMk cId="1224671557" sldId="264"/>
            <ac:spMk id="3" creationId="{24B4037A-4353-42E6-A307-CAEF371CACB6}"/>
          </ac:spMkLst>
        </pc:spChg>
        <pc:spChg chg="add del mod">
          <ac:chgData name="Abbaraju, Pranav" userId="960d8d0e-764e-4c06-af84-3350b0712bf5" providerId="ADAL" clId="{AD3534AB-A726-4497-BE64-5FDE7B49061D}" dt="2022-04-21T17:04:29.387" v="893" actId="478"/>
          <ac:spMkLst>
            <pc:docMk/>
            <pc:sldMk cId="1224671557" sldId="264"/>
            <ac:spMk id="7" creationId="{84314D8D-5F6F-4A80-A992-8329C3D24A80}"/>
          </ac:spMkLst>
        </pc:spChg>
        <pc:spChg chg="add mod">
          <ac:chgData name="Abbaraju, Pranav" userId="960d8d0e-764e-4c06-af84-3350b0712bf5" providerId="ADAL" clId="{AD3534AB-A726-4497-BE64-5FDE7B49061D}" dt="2022-04-21T23:52:09.105" v="1047" actId="20577"/>
          <ac:spMkLst>
            <pc:docMk/>
            <pc:sldMk cId="1224671557" sldId="264"/>
            <ac:spMk id="8" creationId="{5780B27A-A05D-4C21-9E3C-B6A2761C5D82}"/>
          </ac:spMkLst>
        </pc:spChg>
        <pc:picChg chg="add mod modCrop">
          <ac:chgData name="Abbaraju, Pranav" userId="960d8d0e-764e-4c06-af84-3350b0712bf5" providerId="ADAL" clId="{AD3534AB-A726-4497-BE64-5FDE7B49061D}" dt="2022-04-21T17:05:20.467" v="928" actId="14100"/>
          <ac:picMkLst>
            <pc:docMk/>
            <pc:sldMk cId="1224671557" sldId="264"/>
            <ac:picMk id="5" creationId="{FAD8F524-B8B3-41A9-ABC2-E1FD6C6C0119}"/>
          </ac:picMkLst>
        </pc:picChg>
        <pc:picChg chg="add mod modCrop">
          <ac:chgData name="Abbaraju, Pranav" userId="960d8d0e-764e-4c06-af84-3350b0712bf5" providerId="ADAL" clId="{AD3534AB-A726-4497-BE64-5FDE7B49061D}" dt="2022-04-21T17:06:07.848" v="937" actId="1076"/>
          <ac:picMkLst>
            <pc:docMk/>
            <pc:sldMk cId="1224671557" sldId="264"/>
            <ac:picMk id="9" creationId="{A5A186B8-D4FA-48AF-A3F9-D1397A8D24E1}"/>
          </ac:picMkLst>
        </pc:picChg>
      </pc:sldChg>
      <pc:sldChg chg="addSp delSp modSp new del mod">
        <pc:chgData name="Abbaraju, Pranav" userId="960d8d0e-764e-4c06-af84-3350b0712bf5" providerId="ADAL" clId="{AD3534AB-A726-4497-BE64-5FDE7B49061D}" dt="2022-04-21T17:06:20.633" v="939" actId="47"/>
        <pc:sldMkLst>
          <pc:docMk/>
          <pc:sldMk cId="511628918" sldId="265"/>
        </pc:sldMkLst>
        <pc:spChg chg="mod">
          <ac:chgData name="Abbaraju, Pranav" userId="960d8d0e-764e-4c06-af84-3350b0712bf5" providerId="ADAL" clId="{AD3534AB-A726-4497-BE64-5FDE7B49061D}" dt="2022-04-21T16:43:32.533" v="136"/>
          <ac:spMkLst>
            <pc:docMk/>
            <pc:sldMk cId="511628918" sldId="265"/>
            <ac:spMk id="2" creationId="{9A9F86E8-39E4-4598-9E53-102AF8BC72AD}"/>
          </ac:spMkLst>
        </pc:spChg>
        <pc:spChg chg="del">
          <ac:chgData name="Abbaraju, Pranav" userId="960d8d0e-764e-4c06-af84-3350b0712bf5" providerId="ADAL" clId="{AD3534AB-A726-4497-BE64-5FDE7B49061D}" dt="2022-04-21T16:37:45.716" v="59"/>
          <ac:spMkLst>
            <pc:docMk/>
            <pc:sldMk cId="511628918" sldId="265"/>
            <ac:spMk id="3" creationId="{71E7B4C5-A84B-4602-95AD-2599B76873A9}"/>
          </ac:spMkLst>
        </pc:spChg>
        <pc:spChg chg="add mod">
          <ac:chgData name="Abbaraju, Pranav" userId="960d8d0e-764e-4c06-af84-3350b0712bf5" providerId="ADAL" clId="{AD3534AB-A726-4497-BE64-5FDE7B49061D}" dt="2022-04-21T17:05:08.762" v="924" actId="21"/>
          <ac:spMkLst>
            <pc:docMk/>
            <pc:sldMk cId="511628918" sldId="265"/>
            <ac:spMk id="7" creationId="{BAAE5801-AE3F-46A9-93F3-86E88A22013E}"/>
          </ac:spMkLst>
        </pc:spChg>
        <pc:picChg chg="add del mod modCrop">
          <ac:chgData name="Abbaraju, Pranav" userId="960d8d0e-764e-4c06-af84-3350b0712bf5" providerId="ADAL" clId="{AD3534AB-A726-4497-BE64-5FDE7B49061D}" dt="2022-04-21T17:05:08.762" v="924" actId="21"/>
          <ac:picMkLst>
            <pc:docMk/>
            <pc:sldMk cId="511628918" sldId="265"/>
            <ac:picMk id="5" creationId="{1FC9ACB7-D8B5-43CA-8FDA-CE1126211F19}"/>
          </ac:picMkLst>
        </pc:picChg>
      </pc:sldChg>
      <pc:sldChg chg="addSp delSp modSp add mod setBg modAnim delDesignElem">
        <pc:chgData name="Abbaraju, Pranav" userId="960d8d0e-764e-4c06-af84-3350b0712bf5" providerId="ADAL" clId="{AD3534AB-A726-4497-BE64-5FDE7B49061D}" dt="2022-04-21T16:53:33.227" v="443" actId="20577"/>
        <pc:sldMkLst>
          <pc:docMk/>
          <pc:sldMk cId="3815724859" sldId="266"/>
        </pc:sldMkLst>
        <pc:spChg chg="mod">
          <ac:chgData name="Abbaraju, Pranav" userId="960d8d0e-764e-4c06-af84-3350b0712bf5" providerId="ADAL" clId="{AD3534AB-A726-4497-BE64-5FDE7B49061D}" dt="2022-04-21T16:53:33.227" v="443" actId="20577"/>
          <ac:spMkLst>
            <pc:docMk/>
            <pc:sldMk cId="3815724859" sldId="266"/>
            <ac:spMk id="2" creationId="{B1CD1DDB-996D-43E8-9585-F9D225B21766}"/>
          </ac:spMkLst>
        </pc:spChg>
        <pc:spChg chg="add del mod">
          <ac:chgData name="Abbaraju, Pranav" userId="960d8d0e-764e-4c06-af84-3350b0712bf5" providerId="ADAL" clId="{AD3534AB-A726-4497-BE64-5FDE7B49061D}" dt="2022-04-21T16:52:25.052" v="431" actId="478"/>
          <ac:spMkLst>
            <pc:docMk/>
            <pc:sldMk cId="3815724859" sldId="266"/>
            <ac:spMk id="4" creationId="{CD01E4DE-B616-4363-AC3A-2FC91D1B2CF8}"/>
          </ac:spMkLst>
        </pc:spChg>
        <pc:spChg chg="del">
          <ac:chgData name="Abbaraju, Pranav" userId="960d8d0e-764e-4c06-af84-3350b0712bf5" providerId="ADAL" clId="{AD3534AB-A726-4497-BE64-5FDE7B49061D}" dt="2022-04-21T16:50:20.125" v="421"/>
          <ac:spMkLst>
            <pc:docMk/>
            <pc:sldMk cId="3815724859" sldId="266"/>
            <ac:spMk id="10" creationId="{5D5E0904-721C-4D68-9EB8-1C9752E329A7}"/>
          </ac:spMkLst>
        </pc:spChg>
        <pc:picChg chg="del">
          <ac:chgData name="Abbaraju, Pranav" userId="960d8d0e-764e-4c06-af84-3350b0712bf5" providerId="ADAL" clId="{AD3534AB-A726-4497-BE64-5FDE7B49061D}" dt="2022-04-21T16:52:18.789" v="429" actId="478"/>
          <ac:picMkLst>
            <pc:docMk/>
            <pc:sldMk cId="3815724859" sldId="266"/>
            <ac:picMk id="5" creationId="{37B523A9-F5BD-4CA8-9E17-B956ECC3668F}"/>
          </ac:picMkLst>
        </pc:picChg>
        <pc:picChg chg="add mod">
          <ac:chgData name="Abbaraju, Pranav" userId="960d8d0e-764e-4c06-af84-3350b0712bf5" providerId="ADAL" clId="{AD3534AB-A726-4497-BE64-5FDE7B49061D}" dt="2022-04-21T16:53:04.289" v="438" actId="1076"/>
          <ac:picMkLst>
            <pc:docMk/>
            <pc:sldMk cId="3815724859" sldId="266"/>
            <ac:picMk id="6" creationId="{42E78FB8-F9C7-45DB-8621-1FD8C7B0BB90}"/>
          </ac:picMkLst>
        </pc:picChg>
        <pc:picChg chg="add mod modCrop">
          <ac:chgData name="Abbaraju, Pranav" userId="960d8d0e-764e-4c06-af84-3350b0712bf5" providerId="ADAL" clId="{AD3534AB-A726-4497-BE64-5FDE7B49061D}" dt="2022-04-21T16:53:15.249" v="440" actId="14100"/>
          <ac:picMkLst>
            <pc:docMk/>
            <pc:sldMk cId="3815724859" sldId="266"/>
            <ac:picMk id="8" creationId="{DC53BF9C-8C0A-453D-AC99-4B1A6376640E}"/>
          </ac:picMkLst>
        </pc:picChg>
      </pc:sldChg>
    </pc:docChg>
  </pc:docChgLst>
  <pc:docChgLst>
    <pc:chgData name="Abbaraju, Pranav" userId="960d8d0e-764e-4c06-af84-3350b0712bf5" providerId="ADAL" clId="{F408E082-3583-4376-A7CB-10B396CF4F10}"/>
    <pc:docChg chg="undo custSel addSld modSld">
      <pc:chgData name="Abbaraju, Pranav" userId="960d8d0e-764e-4c06-af84-3350b0712bf5" providerId="ADAL" clId="{F408E082-3583-4376-A7CB-10B396CF4F10}" dt="2022-04-26T19:15:07.123" v="2398" actId="20577"/>
      <pc:docMkLst>
        <pc:docMk/>
      </pc:docMkLst>
      <pc:sldChg chg="modSp new mod">
        <pc:chgData name="Abbaraju, Pranav" userId="960d8d0e-764e-4c06-af84-3350b0712bf5" providerId="ADAL" clId="{F408E082-3583-4376-A7CB-10B396CF4F10}" dt="2022-04-26T19:15:07.123" v="2398" actId="20577"/>
        <pc:sldMkLst>
          <pc:docMk/>
          <pc:sldMk cId="233771153" sldId="267"/>
        </pc:sldMkLst>
        <pc:spChg chg="mod">
          <ac:chgData name="Abbaraju, Pranav" userId="960d8d0e-764e-4c06-af84-3350b0712bf5" providerId="ADAL" clId="{F408E082-3583-4376-A7CB-10B396CF4F10}" dt="2022-04-26T19:13:55.326" v="2062" actId="20577"/>
          <ac:spMkLst>
            <pc:docMk/>
            <pc:sldMk cId="233771153" sldId="267"/>
            <ac:spMk id="2" creationId="{BF9C43A7-DC82-49D7-98D0-57838A5E2042}"/>
          </ac:spMkLst>
        </pc:spChg>
        <pc:spChg chg="mod">
          <ac:chgData name="Abbaraju, Pranav" userId="960d8d0e-764e-4c06-af84-3350b0712bf5" providerId="ADAL" clId="{F408E082-3583-4376-A7CB-10B396CF4F10}" dt="2022-04-26T19:15:07.123" v="2398" actId="20577"/>
          <ac:spMkLst>
            <pc:docMk/>
            <pc:sldMk cId="233771153" sldId="267"/>
            <ac:spMk id="3" creationId="{AAF6D432-8AB9-4848-BA34-9C869E9AA0B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06581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99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10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11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88556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563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5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1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18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24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47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75749D0-89B1-4E89-8FB2-0CC6DBD72531}" type="datetimeFigureOut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D3C28A74-A7D4-4FF3-86DA-C7C8BB40B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26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video" Target="NULL" TargetMode="External"/><Relationship Id="rId7" Type="http://schemas.openxmlformats.org/officeDocument/2006/relationships/image" Target="../media/image2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F5E79-0326-4332-88B2-C01591139F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Simulation of Ideal Gas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12506-AE4B-4469-A6E4-E529D22C7D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Pranav Abbaraju</a:t>
            </a:r>
          </a:p>
        </p:txBody>
      </p:sp>
    </p:spTree>
    <p:extLst>
      <p:ext uri="{BB962C8B-B14F-4D97-AF65-F5344CB8AC3E}">
        <p14:creationId xmlns:p14="http://schemas.microsoft.com/office/powerpoint/2010/main" val="3185404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323D50B8-1D27-420D-BA4A-249914120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49769C-D72C-4EE8-BFD0-C17B2193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898" y="758952"/>
            <a:ext cx="4721886" cy="404164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600"/>
              <a:t>Isothermal Compression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31B92B6-C88C-40E0-83F5-237D128B9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5196839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Isothermal Expansion - Isothermal Compression | nuclear-power.com">
            <a:extLst>
              <a:ext uri="{FF2B5EF4-FFF2-40B4-BE49-F238E27FC236}">
                <a16:creationId xmlns:a16="http://schemas.microsoft.com/office/drawing/2014/main" id="{7C231D3A-2AEF-0514-9A3B-456660988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66086" y="620721"/>
            <a:ext cx="3247319" cy="2647413"/>
          </a:xfrm>
          <a:prstGeom prst="rect">
            <a:avLst/>
          </a:prstGeom>
          <a:noFill/>
        </p:spPr>
      </p:pic>
      <p:pic>
        <p:nvPicPr>
          <p:cNvPr id="1026" name="Picture 2" descr="Isothermal Expansion - Isothermal Compression | nuclear-power.com">
            <a:extLst>
              <a:ext uri="{FF2B5EF4-FFF2-40B4-BE49-F238E27FC236}">
                <a16:creationId xmlns:a16="http://schemas.microsoft.com/office/drawing/2014/main" id="{89F3CC97-9D1D-43FD-1024-59C2C65C78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676"/>
          <a:stretch/>
        </p:blipFill>
        <p:spPr bwMode="auto">
          <a:xfrm>
            <a:off x="6711949" y="4620522"/>
            <a:ext cx="3931462" cy="521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5155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F60CD-BC8F-4CD1-9139-45FA877CF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3205" y="1473024"/>
            <a:ext cx="4161825" cy="2330298"/>
          </a:xfrm>
        </p:spPr>
        <p:txBody>
          <a:bodyPr>
            <a:noAutofit/>
          </a:bodyPr>
          <a:lstStyle/>
          <a:p>
            <a:r>
              <a:rPr lang="en-US" sz="3600" dirty="0"/>
              <a:t>Simulation for </a:t>
            </a:r>
            <a:br>
              <a:rPr lang="en-US" sz="3600" dirty="0"/>
            </a:br>
            <a:r>
              <a:rPr lang="en-US" sz="3600" dirty="0"/>
              <a:t>Isothermal Compression</a:t>
            </a:r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639C38D-A9C9-BDC6-BCB1-945D49D091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3" r="51969" b="8945"/>
          <a:stretch/>
        </p:blipFill>
        <p:spPr>
          <a:xfrm>
            <a:off x="825661" y="746567"/>
            <a:ext cx="5270339" cy="551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511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F60CD-BC8F-4CD1-9139-45FA877CF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569" y="3413410"/>
            <a:ext cx="4161825" cy="2330298"/>
          </a:xfrm>
        </p:spPr>
        <p:txBody>
          <a:bodyPr>
            <a:noAutofit/>
          </a:bodyPr>
          <a:lstStyle/>
          <a:p>
            <a:r>
              <a:rPr lang="en-US" sz="2400" dirty="0"/>
              <a:t>Estimated work using simulation: about 3.653E-18J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Error compared to theoretical integral = about 5.183%</a:t>
            </a:r>
          </a:p>
        </p:txBody>
      </p:sp>
      <p:pic>
        <p:nvPicPr>
          <p:cNvPr id="4" name="Picture 3" descr="A computer screen capture&#10;&#10;Description automatically generated with medium confidence">
            <a:extLst>
              <a:ext uri="{FF2B5EF4-FFF2-40B4-BE49-F238E27FC236}">
                <a16:creationId xmlns:a16="http://schemas.microsoft.com/office/drawing/2014/main" id="{250F637E-C6A6-C99E-B8A0-38CE363B9D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" t="13418" r="30292" b="34092"/>
          <a:stretch/>
        </p:blipFill>
        <p:spPr>
          <a:xfrm>
            <a:off x="435875" y="566659"/>
            <a:ext cx="5874153" cy="2781318"/>
          </a:xfrm>
          <a:prstGeom prst="rect">
            <a:avLst/>
          </a:prstGeom>
        </p:spPr>
      </p:pic>
      <p:pic>
        <p:nvPicPr>
          <p:cNvPr id="6" name="Picture 5" descr="A computer screen capture&#10;&#10;Description automatically generated with medium confidence">
            <a:extLst>
              <a:ext uri="{FF2B5EF4-FFF2-40B4-BE49-F238E27FC236}">
                <a16:creationId xmlns:a16="http://schemas.microsoft.com/office/drawing/2014/main" id="{628130D3-C902-B340-6653-00C84D7E79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r="56347" b="10548"/>
          <a:stretch/>
        </p:blipFill>
        <p:spPr>
          <a:xfrm>
            <a:off x="6310028" y="566659"/>
            <a:ext cx="4564284" cy="486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165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49769C-D72C-4EE8-BFD0-C17B2193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235" y="337327"/>
            <a:ext cx="9595925" cy="115252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85000"/>
              </a:lnSpc>
            </a:pPr>
            <a:r>
              <a:rPr lang="en-US" sz="5000" dirty="0"/>
              <a:t>Elastic Collisions of Two Particles</a:t>
            </a:r>
          </a:p>
        </p:txBody>
      </p:sp>
      <p:pic>
        <p:nvPicPr>
          <p:cNvPr id="2050" name="Picture 2" descr="Conservation of Momentum and Energy in Collisions">
            <a:extLst>
              <a:ext uri="{FF2B5EF4-FFF2-40B4-BE49-F238E27FC236}">
                <a16:creationId xmlns:a16="http://schemas.microsoft.com/office/drawing/2014/main" id="{6CF5E426-DC6B-8DFE-3797-6B53FEA4A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28520" y="1955692"/>
            <a:ext cx="5008880" cy="2003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10D958D-C9A1-6613-7B82-8167C65158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04" r="13981" b="50000"/>
          <a:stretch/>
        </p:blipFill>
        <p:spPr>
          <a:xfrm>
            <a:off x="1259840" y="4425086"/>
            <a:ext cx="7112000" cy="1978958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3295D942-20BE-CB48-1321-8E959DFE04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83" r="86018" b="16296"/>
          <a:stretch/>
        </p:blipFill>
        <p:spPr>
          <a:xfrm>
            <a:off x="8514080" y="1660468"/>
            <a:ext cx="2032000" cy="474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1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9769C-D72C-4EE8-BFD0-C17B2193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7479" y="1711960"/>
            <a:ext cx="5552245" cy="2822045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85000"/>
              </a:lnSpc>
            </a:pPr>
            <a:r>
              <a:rPr lang="en-US" sz="5000" dirty="0"/>
              <a:t>Simulation Including Elastic Collisions of Two Particles at a Time</a:t>
            </a:r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588E316-D5A5-7180-86CA-D78ACD7556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6" t="12834" r="78519" b="13472"/>
          <a:stretch/>
        </p:blipFill>
        <p:spPr>
          <a:xfrm>
            <a:off x="477520" y="-40640"/>
            <a:ext cx="3566160" cy="693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40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D1DDB-996D-43E8-9585-F9D225B21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9686" y="1211526"/>
            <a:ext cx="6231194" cy="2650481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2800" dirty="0"/>
              <a:t>Conditions:</a:t>
            </a:r>
            <a:br>
              <a:rPr lang="en-US" sz="2800" dirty="0"/>
            </a:br>
            <a:r>
              <a:rPr lang="en-US" sz="2800" dirty="0"/>
              <a:t>T=273K</a:t>
            </a:r>
            <a:br>
              <a:rPr lang="en-US" sz="2800" dirty="0"/>
            </a:br>
            <a:r>
              <a:rPr lang="en-US" sz="2800" dirty="0"/>
              <a:t>Box Length=1E-8m</a:t>
            </a:r>
            <a:br>
              <a:rPr lang="en-US" sz="2800" dirty="0"/>
            </a:br>
            <a:r>
              <a:rPr lang="en-US" sz="2800" dirty="0"/>
              <a:t># of Particles=100</a:t>
            </a:r>
            <a:br>
              <a:rPr lang="en-US" sz="2800" dirty="0"/>
            </a:br>
            <a:r>
              <a:rPr lang="en-US" sz="2800" dirty="0"/>
              <a:t>time=2E-11 sec, dt=2E-13 sec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3" name="collision attempt again.nb _ - Wolfram Mathematica 13.0 Student Edition - Personal Use Only 2022-05-03 10-43-35_Trim">
            <a:hlinkClick r:id="" action="ppaction://media"/>
            <a:extLst>
              <a:ext uri="{FF2B5EF4-FFF2-40B4-BE49-F238E27FC236}">
                <a16:creationId xmlns:a16="http://schemas.microsoft.com/office/drawing/2014/main" id="{AA9C0181-675C-9A2C-3CBD-F1F0244FC6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5860" t="44052" r="64699" b="6610"/>
          <a:stretch/>
        </p:blipFill>
        <p:spPr>
          <a:xfrm>
            <a:off x="574489" y="414952"/>
            <a:ext cx="3679979" cy="3675990"/>
          </a:xfrm>
          <a:prstGeom prst="rect">
            <a:avLst/>
          </a:prstGeom>
        </p:spPr>
      </p:pic>
      <p:pic>
        <p:nvPicPr>
          <p:cNvPr id="9" name="collision attempt again.nb _ - Wolfram Mathematica 13.0 Student Edition - Personal Use Only 2022-05-03 10-43-35_Trim">
            <a:hlinkClick r:id="" action="ppaction://media"/>
            <a:extLst>
              <a:ext uri="{FF2B5EF4-FFF2-40B4-BE49-F238E27FC236}">
                <a16:creationId xmlns:a16="http://schemas.microsoft.com/office/drawing/2014/main" id="{DA2A5407-EFB3-D7E5-4826-F5AC5271A68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1">
                  <p14:trim st="4247" end="2025.2291"/>
                </p14:media>
              </p:ext>
            </p:extLst>
          </p:nvPr>
        </p:nvPicPr>
        <p:blipFill rotWithShape="1">
          <a:blip r:embed="rId6"/>
          <a:srcRect l="18822" t="53271" r="74023" b="36788"/>
          <a:stretch/>
        </p:blipFill>
        <p:spPr>
          <a:xfrm>
            <a:off x="1599216" y="4092919"/>
            <a:ext cx="2655252" cy="2199314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2A3C7931-6680-95A6-40FF-A28CD8C94BA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" t="28741" r="54398" b="36592"/>
          <a:stretch/>
        </p:blipFill>
        <p:spPr>
          <a:xfrm>
            <a:off x="4254468" y="4088965"/>
            <a:ext cx="4580727" cy="2203268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DF2A420-790F-FFFB-14D8-2916F51DF5C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1" t="51487" r="17639" b="29704"/>
          <a:stretch/>
        </p:blipFill>
        <p:spPr>
          <a:xfrm>
            <a:off x="4254468" y="412975"/>
            <a:ext cx="5555012" cy="85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171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7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9769C-D72C-4EE8-BFD0-C17B2193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112" y="390163"/>
            <a:ext cx="8237728" cy="7236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2800" dirty="0"/>
              <a:t>Assumptions Using KMT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AA66B7-0C47-94A2-8F21-E614EA333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6112" y="1126523"/>
            <a:ext cx="9335008" cy="164207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US" sz="1400" dirty="0"/>
              <a:t>Small particles in constant random linear motion</a:t>
            </a:r>
          </a:p>
          <a:p>
            <a:pPr>
              <a:buFontTx/>
              <a:buChar char="-"/>
            </a:pPr>
            <a:r>
              <a:rPr lang="en-US" sz="1400" dirty="0"/>
              <a:t>No interactive forces</a:t>
            </a:r>
          </a:p>
          <a:p>
            <a:pPr>
              <a:buFontTx/>
              <a:buChar char="-"/>
            </a:pPr>
            <a:r>
              <a:rPr lang="en-US" sz="1400" dirty="0"/>
              <a:t>Average kinetic energy depends on temperature </a:t>
            </a:r>
          </a:p>
          <a:p>
            <a:pPr>
              <a:buFontTx/>
              <a:buChar char="-"/>
            </a:pPr>
            <a:r>
              <a:rPr lang="en-US" sz="1400" dirty="0"/>
              <a:t>Maxwell-Boltzmann distribution for total velocities (but each vector component follows normal curve)</a:t>
            </a:r>
          </a:p>
          <a:p>
            <a:pPr>
              <a:buFontTx/>
              <a:buChar char="-"/>
            </a:pP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67108D-B466-3221-D394-3F354C58FDE4}"/>
              </a:ext>
            </a:extLst>
          </p:cNvPr>
          <p:cNvSpPr txBox="1"/>
          <p:nvPr/>
        </p:nvSpPr>
        <p:spPr>
          <a:xfrm>
            <a:off x="999490" y="4990509"/>
            <a:ext cx="778383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Ideal Gas Law: PV=</a:t>
            </a:r>
            <a:r>
              <a:rPr lang="en-US" sz="1400" dirty="0" err="1"/>
              <a:t>nRT</a:t>
            </a:r>
            <a:endParaRPr lang="en-US" sz="1400" dirty="0"/>
          </a:p>
          <a:p>
            <a:r>
              <a:rPr lang="en-US" sz="1400" dirty="0"/>
              <a:t>	Compressibility Factor: Z=PV/</a:t>
            </a:r>
            <a:r>
              <a:rPr lang="en-US" sz="1400" dirty="0" err="1"/>
              <a:t>nRT</a:t>
            </a:r>
            <a:r>
              <a:rPr lang="en-US" sz="1400" dirty="0"/>
              <a:t> (equals 1 for ideal)</a:t>
            </a:r>
          </a:p>
          <a:p>
            <a:endParaRPr lang="en-US" sz="1400" dirty="0"/>
          </a:p>
          <a:p>
            <a:r>
              <a:rPr lang="en-US" sz="1400" dirty="0"/>
              <a:t>Boyle’s Law: P1V1=P2V2</a:t>
            </a:r>
          </a:p>
          <a:p>
            <a:r>
              <a:rPr lang="en-US" sz="1400" dirty="0"/>
              <a:t>Gay-Lussac’s Law: P1/T1=P2/T2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9DCFB23-A727-8E38-3E6C-DC6CF5530071}"/>
              </a:ext>
            </a:extLst>
          </p:cNvPr>
          <p:cNvSpPr txBox="1">
            <a:spLocks/>
          </p:cNvSpPr>
          <p:nvPr/>
        </p:nvSpPr>
        <p:spPr>
          <a:xfrm>
            <a:off x="941832" y="4156236"/>
            <a:ext cx="8237728" cy="7236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en-US" sz="2800" dirty="0"/>
              <a:t>What I Want to Verify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44FBEF-598B-D9BA-0B36-ACDF0BB3398C}"/>
              </a:ext>
            </a:extLst>
          </p:cNvPr>
          <p:cNvSpPr txBox="1">
            <a:spLocks/>
          </p:cNvSpPr>
          <p:nvPr/>
        </p:nvSpPr>
        <p:spPr>
          <a:xfrm>
            <a:off x="896112" y="2861080"/>
            <a:ext cx="8237728" cy="533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en-US" sz="2800" dirty="0"/>
              <a:t>Additional Assumptions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A34C3B6-506D-243B-D108-3B4BCE81616F}"/>
              </a:ext>
            </a:extLst>
          </p:cNvPr>
          <p:cNvSpPr txBox="1">
            <a:spLocks/>
          </p:cNvSpPr>
          <p:nvPr/>
        </p:nvSpPr>
        <p:spPr>
          <a:xfrm>
            <a:off x="896112" y="3423676"/>
            <a:ext cx="8595360" cy="984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sz="1400" dirty="0"/>
              <a:t>Ignore particle-particle collisions</a:t>
            </a:r>
          </a:p>
          <a:p>
            <a:pPr>
              <a:buFontTx/>
              <a:buChar char="-"/>
            </a:pPr>
            <a:r>
              <a:rPr lang="en-US" sz="1400" dirty="0"/>
              <a:t>Argon gas </a:t>
            </a:r>
          </a:p>
        </p:txBody>
      </p:sp>
    </p:spTree>
    <p:extLst>
      <p:ext uri="{BB962C8B-B14F-4D97-AF65-F5344CB8AC3E}">
        <p14:creationId xmlns:p14="http://schemas.microsoft.com/office/powerpoint/2010/main" val="1866983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49769C-D72C-4EE8-BFD0-C17B2193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8004" y="2526336"/>
            <a:ext cx="2853005" cy="1805326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4000" dirty="0"/>
              <a:t>Simulation of Particles in a Box</a:t>
            </a:r>
          </a:p>
        </p:txBody>
      </p:sp>
      <p:pic>
        <p:nvPicPr>
          <p:cNvPr id="9" name="Content Placeholder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CAEB370-FA47-4E79-9640-A8E884653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1" t="16816" r="50000" b="19449"/>
          <a:stretch/>
        </p:blipFill>
        <p:spPr>
          <a:xfrm>
            <a:off x="809042" y="625269"/>
            <a:ext cx="6504812" cy="560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380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5E0904-721C-4D68-9EB8-1C9752E3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CD1DDB-996D-43E8-9585-F9D225B21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126" y="2169159"/>
            <a:ext cx="3847397" cy="3636419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2400" dirty="0"/>
              <a:t>Conditions:</a:t>
            </a:r>
            <a:br>
              <a:rPr lang="en-US" sz="2400" dirty="0"/>
            </a:br>
            <a:r>
              <a:rPr lang="en-US" sz="2400" dirty="0"/>
              <a:t>Argon molar mass, atomic mass</a:t>
            </a:r>
            <a:br>
              <a:rPr lang="en-US" sz="2400" dirty="0"/>
            </a:br>
            <a:r>
              <a:rPr lang="en-US" sz="2400" dirty="0"/>
              <a:t>T=273K</a:t>
            </a:r>
            <a:br>
              <a:rPr lang="en-US" sz="2400" dirty="0"/>
            </a:br>
            <a:r>
              <a:rPr lang="en-US" sz="2400" dirty="0"/>
              <a:t>Time=100sec</a:t>
            </a:r>
            <a:br>
              <a:rPr lang="en-US" sz="2400" dirty="0"/>
            </a:br>
            <a:r>
              <a:rPr lang="en-US" sz="2400" dirty="0"/>
              <a:t>dt=.05sec</a:t>
            </a:r>
            <a:br>
              <a:rPr lang="en-US" sz="2400" dirty="0"/>
            </a:br>
            <a:r>
              <a:rPr lang="en-US" sz="2400" dirty="0"/>
              <a:t>Box Length=100m</a:t>
            </a:r>
            <a:br>
              <a:rPr lang="en-US" sz="2400" dirty="0"/>
            </a:br>
            <a:r>
              <a:rPr lang="en-US" sz="2400" dirty="0"/>
              <a:t># of Particles=400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Result:</a:t>
            </a:r>
            <a:br>
              <a:rPr lang="en-US" sz="2400" dirty="0"/>
            </a:br>
            <a:r>
              <a:rPr lang="en-US" sz="2400" dirty="0"/>
              <a:t>Z=0.99137  </a:t>
            </a:r>
            <a:br>
              <a:rPr lang="en-US" sz="2400" dirty="0"/>
            </a:br>
            <a:r>
              <a:rPr lang="en-US" sz="2400" dirty="0"/>
              <a:t>Very close to 1!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92F24EA1-37CD-EADC-9573-9DCA4A768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49" r="59953" b="23066"/>
          <a:stretch/>
        </p:blipFill>
        <p:spPr>
          <a:xfrm>
            <a:off x="688674" y="427952"/>
            <a:ext cx="5784451" cy="6002096"/>
          </a:xfr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177474F-FEAD-70F6-D2EF-C354B9906922}"/>
              </a:ext>
            </a:extLst>
          </p:cNvPr>
          <p:cNvSpPr txBox="1">
            <a:spLocks/>
          </p:cNvSpPr>
          <p:nvPr/>
        </p:nvSpPr>
        <p:spPr>
          <a:xfrm>
            <a:off x="6937127" y="233680"/>
            <a:ext cx="3847397" cy="161965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en-US" sz="3600" dirty="0"/>
              <a:t>Verifying Ideal Gas Law</a:t>
            </a:r>
          </a:p>
        </p:txBody>
      </p:sp>
    </p:spTree>
    <p:extLst>
      <p:ext uri="{BB962C8B-B14F-4D97-AF65-F5344CB8AC3E}">
        <p14:creationId xmlns:p14="http://schemas.microsoft.com/office/powerpoint/2010/main" val="2774005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D1DDB-996D-43E8-9585-F9D225B21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177" y="563106"/>
            <a:ext cx="5025268" cy="2763864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85000"/>
              </a:lnSpc>
            </a:pPr>
            <a:r>
              <a:rPr lang="en-US" sz="3200" dirty="0"/>
              <a:t>Conditions:</a:t>
            </a:r>
            <a:br>
              <a:rPr lang="en-US" sz="3200" dirty="0"/>
            </a:br>
            <a:r>
              <a:rPr lang="en-US" sz="3200" dirty="0"/>
              <a:t>T=273K</a:t>
            </a:r>
            <a:br>
              <a:rPr lang="en-US" sz="3200" dirty="0"/>
            </a:br>
            <a:r>
              <a:rPr lang="en-US" sz="3200" dirty="0"/>
              <a:t>Box Length=1000m</a:t>
            </a:r>
            <a:br>
              <a:rPr lang="en-US" sz="3200" dirty="0"/>
            </a:br>
            <a:r>
              <a:rPr lang="en-US" sz="3200" dirty="0"/>
              <a:t># of Particles=400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6" name="gasanimation">
            <a:hlinkClick r:id="" action="ppaction://media"/>
            <a:extLst>
              <a:ext uri="{FF2B5EF4-FFF2-40B4-BE49-F238E27FC236}">
                <a16:creationId xmlns:a16="http://schemas.microsoft.com/office/drawing/2014/main" id="{42E78FB8-F9C7-45DB-8621-1FD8C7B0BB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6478" t="22598" r="60002" b="21635"/>
          <a:stretch/>
        </p:blipFill>
        <p:spPr>
          <a:xfrm>
            <a:off x="467125" y="986741"/>
            <a:ext cx="4903597" cy="4894678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DC53BF9C-8C0A-453D-AC99-4B1A637664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3" t="23799" r="38102" b="37771"/>
          <a:stretch/>
        </p:blipFill>
        <p:spPr>
          <a:xfrm>
            <a:off x="5370722" y="3429000"/>
            <a:ext cx="5966244" cy="244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72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41B28-4B44-4BED-84EB-CFE638A56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0" y="2232072"/>
            <a:ext cx="3467968" cy="201969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Verifying Boyle’s Law:</a:t>
            </a:r>
            <a:br>
              <a:rPr lang="en-US" sz="3600" dirty="0"/>
            </a:br>
            <a:r>
              <a:rPr lang="en-US" sz="3600" dirty="0"/>
              <a:t>Simulation at Different Volume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81850A2F-06B8-9229-060E-EDEC611A35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31" r="41596" b="8322"/>
          <a:stretch/>
        </p:blipFill>
        <p:spPr>
          <a:xfrm>
            <a:off x="614141" y="899327"/>
            <a:ext cx="5891617" cy="5059346"/>
          </a:xfrm>
        </p:spPr>
      </p:pic>
    </p:spTree>
    <p:extLst>
      <p:ext uri="{BB962C8B-B14F-4D97-AF65-F5344CB8AC3E}">
        <p14:creationId xmlns:p14="http://schemas.microsoft.com/office/powerpoint/2010/main" val="842529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28F53-DC62-4FCB-B68D-904BFD820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3927" y="0"/>
            <a:ext cx="4163876" cy="4124849"/>
          </a:xfrm>
        </p:spPr>
        <p:txBody>
          <a:bodyPr>
            <a:noAutofit/>
          </a:bodyPr>
          <a:lstStyle/>
          <a:p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Condition: V2/V1=8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Result with 1 Run:</a:t>
            </a:r>
            <a:br>
              <a:rPr lang="en-US" sz="2400" dirty="0"/>
            </a:br>
            <a:r>
              <a:rPr lang="en-US" sz="2400" dirty="0"/>
              <a:t>P1/P2=8.28099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Result with 10 Runs:</a:t>
            </a:r>
            <a:br>
              <a:rPr lang="en-US" sz="2400" dirty="0"/>
            </a:br>
            <a:r>
              <a:rPr lang="en-US" sz="2400" dirty="0"/>
              <a:t>Avg P1/P2=7.93793</a:t>
            </a:r>
            <a:br>
              <a:rPr lang="en-US" sz="2400" dirty="0"/>
            </a:br>
            <a:r>
              <a:rPr lang="en-US" sz="2400" dirty="0"/>
              <a:t>Variation from Ideal = 0.77584%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5600A82-263F-4E13-BE2E-66607792A25A}"/>
              </a:ext>
            </a:extLst>
          </p:cNvPr>
          <p:cNvSpPr txBox="1">
            <a:spLocks/>
          </p:cNvSpPr>
          <p:nvPr/>
        </p:nvSpPr>
        <p:spPr>
          <a:xfrm>
            <a:off x="5297496" y="2766219"/>
            <a:ext cx="5121983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7B54AE0B-FBA3-58AA-B4CE-84B21E07D9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" t="21318" r="66820" b="18535"/>
          <a:stretch/>
        </p:blipFill>
        <p:spPr>
          <a:xfrm>
            <a:off x="1262076" y="322868"/>
            <a:ext cx="3431513" cy="412485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81965FFD-4EAA-41ED-A4FC-FF16D597B75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36" r="34133" b="27081"/>
          <a:stretch/>
        </p:blipFill>
        <p:spPr>
          <a:xfrm>
            <a:off x="1262076" y="4348720"/>
            <a:ext cx="7227376" cy="22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702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F60CD-BC8F-4CD1-9139-45FA877CF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3944" y="3134083"/>
            <a:ext cx="4161825" cy="1325562"/>
          </a:xfrm>
        </p:spPr>
        <p:txBody>
          <a:bodyPr>
            <a:noAutofit/>
          </a:bodyPr>
          <a:lstStyle/>
          <a:p>
            <a:r>
              <a:rPr lang="en-US" sz="3600" dirty="0"/>
              <a:t>Verifying Gay-Lussac’s Law:</a:t>
            </a:r>
            <a:br>
              <a:rPr lang="en-US" sz="3600" dirty="0"/>
            </a:br>
            <a:r>
              <a:rPr lang="en-US" sz="3600" dirty="0"/>
              <a:t>Simulation at Different Temperature</a:t>
            </a: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1DDDC000-6F14-1B3A-C74F-D80483DE73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0" t="13971" r="41379" b="7630"/>
          <a:stretch/>
        </p:blipFill>
        <p:spPr>
          <a:xfrm>
            <a:off x="437102" y="710597"/>
            <a:ext cx="6109399" cy="5436806"/>
          </a:xfrm>
        </p:spPr>
      </p:pic>
    </p:spTree>
    <p:extLst>
      <p:ext uri="{BB962C8B-B14F-4D97-AF65-F5344CB8AC3E}">
        <p14:creationId xmlns:p14="http://schemas.microsoft.com/office/powerpoint/2010/main" val="2794315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780B27A-A05D-4C21-9E3C-B6A2761C5D82}"/>
              </a:ext>
            </a:extLst>
          </p:cNvPr>
          <p:cNvSpPr txBox="1">
            <a:spLocks/>
          </p:cNvSpPr>
          <p:nvPr/>
        </p:nvSpPr>
        <p:spPr>
          <a:xfrm>
            <a:off x="5434029" y="644618"/>
            <a:ext cx="4832595" cy="37882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Condition: T1/T2=1/3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Result with 1 Run:</a:t>
            </a:r>
            <a:br>
              <a:rPr lang="en-US" sz="2400" dirty="0"/>
            </a:br>
            <a:r>
              <a:rPr lang="en-US" sz="2400" dirty="0"/>
              <a:t>P1/P2=0.331541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Result with 10 Runs:</a:t>
            </a:r>
            <a:br>
              <a:rPr lang="en-US" sz="2400" dirty="0"/>
            </a:br>
            <a:r>
              <a:rPr lang="en-US" sz="2400" dirty="0"/>
              <a:t>Avg P1/P2=0.33069</a:t>
            </a:r>
            <a:br>
              <a:rPr lang="en-US" sz="2400" dirty="0"/>
            </a:br>
            <a:r>
              <a:rPr lang="en-US" sz="2400" dirty="0"/>
              <a:t>Variation from Ideal = 0.7933144%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3356973D-CF01-DC97-7394-4459DAD2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9" t="24202" r="62058" b="13333"/>
          <a:stretch/>
        </p:blipFill>
        <p:spPr>
          <a:xfrm>
            <a:off x="1014884" y="644618"/>
            <a:ext cx="3391278" cy="3834962"/>
          </a:xfrm>
          <a:prstGeom prst="rect">
            <a:avLst/>
          </a:prstGeom>
        </p:spPr>
      </p:pic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251248D-7902-5E01-0940-D0997C6D0B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98" t="46855" r="42482" b="19398"/>
          <a:stretch/>
        </p:blipFill>
        <p:spPr>
          <a:xfrm>
            <a:off x="1014884" y="4479580"/>
            <a:ext cx="4832595" cy="206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671557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232</TotalTime>
  <Words>325</Words>
  <Application>Microsoft Office PowerPoint</Application>
  <PresentationFormat>Widescreen</PresentationFormat>
  <Paragraphs>30</Paragraphs>
  <Slides>15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Schoolbook</vt:lpstr>
      <vt:lpstr>Wingdings 2</vt:lpstr>
      <vt:lpstr>View</vt:lpstr>
      <vt:lpstr>Simulation of Ideal Gas</vt:lpstr>
      <vt:lpstr>Assumptions Using KMT</vt:lpstr>
      <vt:lpstr>Simulation of Particles in a Box</vt:lpstr>
      <vt:lpstr>Conditions: Argon molar mass, atomic mass T=273K Time=100sec dt=.05sec Box Length=100m # of Particles=400  Result: Z=0.99137   Very close to 1!</vt:lpstr>
      <vt:lpstr>Conditions: T=273K Box Length=1000m # of Particles=400 </vt:lpstr>
      <vt:lpstr>Verifying Boyle’s Law: Simulation at Different Volume</vt:lpstr>
      <vt:lpstr>  Condition: V2/V1=8  Result with 1 Run: P1/P2=8.28099  Result with 10 Runs: Avg P1/P2=7.93793 Variation from Ideal = 0.77584% </vt:lpstr>
      <vt:lpstr>Verifying Gay-Lussac’s Law: Simulation at Different Temperature</vt:lpstr>
      <vt:lpstr>PowerPoint Presentation</vt:lpstr>
      <vt:lpstr>Isothermal Compression</vt:lpstr>
      <vt:lpstr>Simulation for  Isothermal Compression</vt:lpstr>
      <vt:lpstr>Estimated work using simulation: about 3.653E-18J  Error compared to theoretical integral = about 5.183%</vt:lpstr>
      <vt:lpstr>Elastic Collisions of Two Particles</vt:lpstr>
      <vt:lpstr>Simulation Including Elastic Collisions of Two Particles at a Time</vt:lpstr>
      <vt:lpstr>Conditions: T=273K Box Length=1E-8m # of Particles=100 time=2E-11 sec, dt=2E-13 sec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Abbaraju, Pranav</dc:creator>
  <cp:lastModifiedBy>Abbaraju, Pranav</cp:lastModifiedBy>
  <cp:revision>1</cp:revision>
  <dcterms:created xsi:type="dcterms:W3CDTF">2022-04-21T16:24:07Z</dcterms:created>
  <dcterms:modified xsi:type="dcterms:W3CDTF">2022-05-03T17:16:01Z</dcterms:modified>
</cp:coreProperties>
</file>

<file path=docProps/thumbnail.jpeg>
</file>